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4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  <p:sldMasterId id="2147483677" r:id="rId3"/>
  </p:sldMasterIdLst>
  <p:notesMasterIdLst>
    <p:notesMasterId r:id="rId79"/>
  </p:notesMasterIdLst>
  <p:sldIdLst>
    <p:sldId id="488" r:id="rId4"/>
    <p:sldId id="258" r:id="rId5"/>
    <p:sldId id="574" r:id="rId6"/>
    <p:sldId id="575" r:id="rId7"/>
    <p:sldId id="576" r:id="rId8"/>
    <p:sldId id="579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580" r:id="rId40"/>
    <p:sldId id="589" r:id="rId41"/>
    <p:sldId id="591" r:id="rId42"/>
    <p:sldId id="587" r:id="rId43"/>
    <p:sldId id="592" r:id="rId44"/>
    <p:sldId id="308" r:id="rId45"/>
    <p:sldId id="309" r:id="rId46"/>
    <p:sldId id="593" r:id="rId47"/>
    <p:sldId id="594" r:id="rId48"/>
    <p:sldId id="310" r:id="rId49"/>
    <p:sldId id="595" r:id="rId50"/>
    <p:sldId id="596" r:id="rId51"/>
    <p:sldId id="597" r:id="rId52"/>
    <p:sldId id="598" r:id="rId53"/>
    <p:sldId id="599" r:id="rId54"/>
    <p:sldId id="311" r:id="rId55"/>
    <p:sldId id="312" r:id="rId56"/>
    <p:sldId id="313" r:id="rId57"/>
    <p:sldId id="1579" r:id="rId58"/>
    <p:sldId id="317" r:id="rId59"/>
    <p:sldId id="318" r:id="rId60"/>
    <p:sldId id="1580" r:id="rId61"/>
    <p:sldId id="1563" r:id="rId62"/>
    <p:sldId id="1564" r:id="rId63"/>
    <p:sldId id="1565" r:id="rId64"/>
    <p:sldId id="1566" r:id="rId65"/>
    <p:sldId id="1567" r:id="rId66"/>
    <p:sldId id="1568" r:id="rId67"/>
    <p:sldId id="1569" r:id="rId68"/>
    <p:sldId id="1570" r:id="rId69"/>
    <p:sldId id="1571" r:id="rId70"/>
    <p:sldId id="1572" r:id="rId71"/>
    <p:sldId id="1573" r:id="rId72"/>
    <p:sldId id="1574" r:id="rId73"/>
    <p:sldId id="1575" r:id="rId74"/>
    <p:sldId id="1576" r:id="rId75"/>
    <p:sldId id="1577" r:id="rId76"/>
    <p:sldId id="1578" r:id="rId77"/>
    <p:sldId id="1581" r:id="rId7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8BA9"/>
    <a:srgbClr val="537F2D"/>
    <a:srgbClr val="E31836"/>
    <a:srgbClr val="337B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ABCE38-50BA-4648-8ABA-0D0183729D81}" v="11" dt="2020-10-15T15:36:38.652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2"/>
    <p:restoredTop sz="94663"/>
  </p:normalViewPr>
  <p:slideViewPr>
    <p:cSldViewPr snapToGrid="0" snapToObjects="1">
      <p:cViewPr varScale="1">
        <p:scale>
          <a:sx n="56" d="100"/>
          <a:sy n="56" d="100"/>
        </p:scale>
        <p:origin x="168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microsoft.com/office/2016/11/relationships/changesInfo" Target="changesInfos/changesInfo1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presProps" Target="presProps.xml"/><Relationship Id="rId85" Type="http://schemas.microsoft.com/office/2015/10/relationships/revisionInfo" Target="revisionInfo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61" Type="http://schemas.openxmlformats.org/officeDocument/2006/relationships/slide" Target="slides/slide58.xml"/><Relationship Id="rId8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ennady Pekhimenko" userId="97aeff6ed7ede7e0" providerId="LiveId" clId="{0CABCE38-50BA-4648-8ABA-0D0183729D81}"/>
    <pc:docChg chg="addSld modSld modShowInfo">
      <pc:chgData name="Gennady Pekhimenko" userId="97aeff6ed7ede7e0" providerId="LiveId" clId="{0CABCE38-50BA-4648-8ABA-0D0183729D81}" dt="2020-10-15T18:34:03.151" v="43" actId="2744"/>
      <pc:docMkLst>
        <pc:docMk/>
      </pc:docMkLst>
      <pc:sldChg chg="add">
        <pc:chgData name="Gennady Pekhimenko" userId="97aeff6ed7ede7e0" providerId="LiveId" clId="{0CABCE38-50BA-4648-8ABA-0D0183729D81}" dt="2020-10-15T01:05:02.623" v="19"/>
        <pc:sldMkLst>
          <pc:docMk/>
          <pc:sldMk cId="2390114645" sldId="308"/>
        </pc:sldMkLst>
      </pc:sldChg>
      <pc:sldChg chg="add">
        <pc:chgData name="Gennady Pekhimenko" userId="97aeff6ed7ede7e0" providerId="LiveId" clId="{0CABCE38-50BA-4648-8ABA-0D0183729D81}" dt="2020-10-15T01:05:02.623" v="19"/>
        <pc:sldMkLst>
          <pc:docMk/>
          <pc:sldMk cId="1825290907" sldId="309"/>
        </pc:sldMkLst>
      </pc:sldChg>
      <pc:sldChg chg="add">
        <pc:chgData name="Gennady Pekhimenko" userId="97aeff6ed7ede7e0" providerId="LiveId" clId="{0CABCE38-50BA-4648-8ABA-0D0183729D81}" dt="2020-10-15T01:05:02.623" v="19"/>
        <pc:sldMkLst>
          <pc:docMk/>
          <pc:sldMk cId="1546261700" sldId="310"/>
        </pc:sldMkLst>
      </pc:sldChg>
      <pc:sldChg chg="add">
        <pc:chgData name="Gennady Pekhimenko" userId="97aeff6ed7ede7e0" providerId="LiveId" clId="{0CABCE38-50BA-4648-8ABA-0D0183729D81}" dt="2020-10-15T01:05:02.623" v="19"/>
        <pc:sldMkLst>
          <pc:docMk/>
          <pc:sldMk cId="702755507" sldId="311"/>
        </pc:sldMkLst>
      </pc:sldChg>
      <pc:sldChg chg="add">
        <pc:chgData name="Gennady Pekhimenko" userId="97aeff6ed7ede7e0" providerId="LiveId" clId="{0CABCE38-50BA-4648-8ABA-0D0183729D81}" dt="2020-10-15T01:05:02.623" v="19"/>
        <pc:sldMkLst>
          <pc:docMk/>
          <pc:sldMk cId="3303114246" sldId="312"/>
        </pc:sldMkLst>
      </pc:sldChg>
      <pc:sldChg chg="add">
        <pc:chgData name="Gennady Pekhimenko" userId="97aeff6ed7ede7e0" providerId="LiveId" clId="{0CABCE38-50BA-4648-8ABA-0D0183729D81}" dt="2020-10-15T01:05:02.623" v="19"/>
        <pc:sldMkLst>
          <pc:docMk/>
          <pc:sldMk cId="2343605330" sldId="313"/>
        </pc:sldMkLst>
      </pc:sldChg>
      <pc:sldChg chg="add">
        <pc:chgData name="Gennady Pekhimenko" userId="97aeff6ed7ede7e0" providerId="LiveId" clId="{0CABCE38-50BA-4648-8ABA-0D0183729D81}" dt="2020-10-15T01:05:02.623" v="19"/>
        <pc:sldMkLst>
          <pc:docMk/>
          <pc:sldMk cId="4241837687" sldId="317"/>
        </pc:sldMkLst>
      </pc:sldChg>
      <pc:sldChg chg="add">
        <pc:chgData name="Gennady Pekhimenko" userId="97aeff6ed7ede7e0" providerId="LiveId" clId="{0CABCE38-50BA-4648-8ABA-0D0183729D81}" dt="2020-10-15T01:05:02.623" v="19"/>
        <pc:sldMkLst>
          <pc:docMk/>
          <pc:sldMk cId="3043361777" sldId="318"/>
        </pc:sldMkLst>
      </pc:sldChg>
      <pc:sldChg chg="modSp mod">
        <pc:chgData name="Gennady Pekhimenko" userId="97aeff6ed7ede7e0" providerId="LiveId" clId="{0CABCE38-50BA-4648-8ABA-0D0183729D81}" dt="2020-10-15T01:02:03.561" v="3" actId="20577"/>
        <pc:sldMkLst>
          <pc:docMk/>
          <pc:sldMk cId="263144946" sldId="488"/>
        </pc:sldMkLst>
        <pc:spChg chg="mod">
          <ac:chgData name="Gennady Pekhimenko" userId="97aeff6ed7ede7e0" providerId="LiveId" clId="{0CABCE38-50BA-4648-8ABA-0D0183729D81}" dt="2020-10-15T01:02:03.561" v="3" actId="20577"/>
          <ac:spMkLst>
            <pc:docMk/>
            <pc:sldMk cId="263144946" sldId="488"/>
            <ac:spMk id="5" creationId="{A38BC0D9-9426-462E-A586-ED53F18E4840}"/>
          </ac:spMkLst>
        </pc:spChg>
      </pc:sldChg>
      <pc:sldChg chg="addSp delSp modSp mod">
        <pc:chgData name="Gennady Pekhimenko" userId="97aeff6ed7ede7e0" providerId="LiveId" clId="{0CABCE38-50BA-4648-8ABA-0D0183729D81}" dt="2020-10-15T15:36:54.038" v="42" actId="20577"/>
        <pc:sldMkLst>
          <pc:docMk/>
          <pc:sldMk cId="1125525379" sldId="574"/>
        </pc:sldMkLst>
        <pc:spChg chg="mod">
          <ac:chgData name="Gennady Pekhimenko" userId="97aeff6ed7ede7e0" providerId="LiveId" clId="{0CABCE38-50BA-4648-8ABA-0D0183729D81}" dt="2020-10-15T15:35:45.086" v="29" actId="1076"/>
          <ac:spMkLst>
            <pc:docMk/>
            <pc:sldMk cId="1125525379" sldId="574"/>
            <ac:spMk id="2" creationId="{4DA09ADD-9C97-45C1-A47B-4106EB8EC58A}"/>
          </ac:spMkLst>
        </pc:spChg>
        <pc:spChg chg="add mod">
          <ac:chgData name="Gennady Pekhimenko" userId="97aeff6ed7ede7e0" providerId="LiveId" clId="{0CABCE38-50BA-4648-8ABA-0D0183729D81}" dt="2020-10-15T15:36:54.038" v="42" actId="20577"/>
          <ac:spMkLst>
            <pc:docMk/>
            <pc:sldMk cId="1125525379" sldId="574"/>
            <ac:spMk id="4" creationId="{60815F01-FE5B-43C8-B84B-BE280317A50D}"/>
          </ac:spMkLst>
        </pc:spChg>
        <pc:spChg chg="mod">
          <ac:chgData name="Gennady Pekhimenko" userId="97aeff6ed7ede7e0" providerId="LiveId" clId="{0CABCE38-50BA-4648-8ABA-0D0183729D81}" dt="2020-10-15T15:36:17.227" v="32" actId="14100"/>
          <ac:spMkLst>
            <pc:docMk/>
            <pc:sldMk cId="1125525379" sldId="574"/>
            <ac:spMk id="4103" creationId="{00000000-0000-0000-0000-000000000000}"/>
          </ac:spMkLst>
        </pc:spChg>
        <pc:picChg chg="add mod">
          <ac:chgData name="Gennady Pekhimenko" userId="97aeff6ed7ede7e0" providerId="LiveId" clId="{0CABCE38-50BA-4648-8ABA-0D0183729D81}" dt="2020-10-15T15:36:31.662" v="36" actId="1076"/>
          <ac:picMkLst>
            <pc:docMk/>
            <pc:sldMk cId="1125525379" sldId="574"/>
            <ac:picMk id="3" creationId="{9C8D5A27-475B-4340-A946-736AA5199D16}"/>
          </ac:picMkLst>
        </pc:picChg>
        <pc:picChg chg="mod">
          <ac:chgData name="Gennady Pekhimenko" userId="97aeff6ed7ede7e0" providerId="LiveId" clId="{0CABCE38-50BA-4648-8ABA-0D0183729D81}" dt="2020-10-15T15:35:40.357" v="28" actId="1076"/>
          <ac:picMkLst>
            <pc:docMk/>
            <pc:sldMk cId="1125525379" sldId="574"/>
            <ac:picMk id="1026" creationId="{E0A529F2-256B-45CA-81B0-39F5213CE109}"/>
          </ac:picMkLst>
        </pc:picChg>
        <pc:picChg chg="add del">
          <ac:chgData name="Gennady Pekhimenko" userId="97aeff6ed7ede7e0" providerId="LiveId" clId="{0CABCE38-50BA-4648-8ABA-0D0183729D81}" dt="2020-10-15T15:36:38.652" v="38"/>
          <ac:picMkLst>
            <pc:docMk/>
            <pc:sldMk cId="1125525379" sldId="574"/>
            <ac:picMk id="1028" creationId="{D0EA2E51-637D-43BB-9CEF-4B77018BBE66}"/>
          </ac:picMkLst>
        </pc:picChg>
      </pc:sldChg>
      <pc:sldChg chg="modSp add mod">
        <pc:chgData name="Gennady Pekhimenko" userId="97aeff6ed7ede7e0" providerId="LiveId" clId="{0CABCE38-50BA-4648-8ABA-0D0183729D81}" dt="2020-10-15T01:05:11.821" v="23" actId="20577"/>
        <pc:sldMkLst>
          <pc:docMk/>
          <pc:sldMk cId="2252119722" sldId="587"/>
        </pc:sldMkLst>
        <pc:spChg chg="mod">
          <ac:chgData name="Gennady Pekhimenko" userId="97aeff6ed7ede7e0" providerId="LiveId" clId="{0CABCE38-50BA-4648-8ABA-0D0183729D81}" dt="2020-10-15T01:05:11.821" v="23" actId="20577"/>
          <ac:spMkLst>
            <pc:docMk/>
            <pc:sldMk cId="2252119722" sldId="587"/>
            <ac:spMk id="5" creationId="{A38BC0D9-9426-462E-A586-ED53F18E4840}"/>
          </ac:spMkLst>
        </pc:spChg>
      </pc:sldChg>
      <pc:sldChg chg="modSp mod">
        <pc:chgData name="Gennady Pekhimenko" userId="97aeff6ed7ede7e0" providerId="LiveId" clId="{0CABCE38-50BA-4648-8ABA-0D0183729D81}" dt="2020-10-15T01:03:37.974" v="14" actId="20577"/>
        <pc:sldMkLst>
          <pc:docMk/>
          <pc:sldMk cId="4136064095" sldId="589"/>
        </pc:sldMkLst>
        <pc:spChg chg="mod">
          <ac:chgData name="Gennady Pekhimenko" userId="97aeff6ed7ede7e0" providerId="LiveId" clId="{0CABCE38-50BA-4648-8ABA-0D0183729D81}" dt="2020-10-15T01:03:18.621" v="5" actId="20577"/>
          <ac:spMkLst>
            <pc:docMk/>
            <pc:sldMk cId="4136064095" sldId="589"/>
            <ac:spMk id="4102" creationId="{00000000-0000-0000-0000-000000000000}"/>
          </ac:spMkLst>
        </pc:spChg>
        <pc:spChg chg="mod">
          <ac:chgData name="Gennady Pekhimenko" userId="97aeff6ed7ede7e0" providerId="LiveId" clId="{0CABCE38-50BA-4648-8ABA-0D0183729D81}" dt="2020-10-15T01:03:37.974" v="14" actId="20577"/>
          <ac:spMkLst>
            <pc:docMk/>
            <pc:sldMk cId="4136064095" sldId="589"/>
            <ac:spMk id="4103" creationId="{00000000-0000-0000-0000-000000000000}"/>
          </ac:spMkLst>
        </pc:spChg>
      </pc:sldChg>
      <pc:sldChg chg="modSp mod">
        <pc:chgData name="Gennady Pekhimenko" userId="97aeff6ed7ede7e0" providerId="LiveId" clId="{0CABCE38-50BA-4648-8ABA-0D0183729D81}" dt="2020-10-15T01:03:44.741" v="18" actId="20577"/>
        <pc:sldMkLst>
          <pc:docMk/>
          <pc:sldMk cId="1438999297" sldId="591"/>
        </pc:sldMkLst>
        <pc:spChg chg="mod">
          <ac:chgData name="Gennady Pekhimenko" userId="97aeff6ed7ede7e0" providerId="LiveId" clId="{0CABCE38-50BA-4648-8ABA-0D0183729D81}" dt="2020-10-15T01:03:44.741" v="18" actId="20577"/>
          <ac:spMkLst>
            <pc:docMk/>
            <pc:sldMk cId="1438999297" sldId="591"/>
            <ac:spMk id="5" creationId="{A38BC0D9-9426-462E-A586-ED53F18E4840}"/>
          </ac:spMkLst>
        </pc:spChg>
      </pc:sldChg>
      <pc:sldChg chg="add">
        <pc:chgData name="Gennady Pekhimenko" userId="97aeff6ed7ede7e0" providerId="LiveId" clId="{0CABCE38-50BA-4648-8ABA-0D0183729D81}" dt="2020-10-15T01:05:02.623" v="19"/>
        <pc:sldMkLst>
          <pc:docMk/>
          <pc:sldMk cId="2851085932" sldId="592"/>
        </pc:sldMkLst>
      </pc:sldChg>
      <pc:sldChg chg="add">
        <pc:chgData name="Gennady Pekhimenko" userId="97aeff6ed7ede7e0" providerId="LiveId" clId="{0CABCE38-50BA-4648-8ABA-0D0183729D81}" dt="2020-10-15T01:05:02.623" v="19"/>
        <pc:sldMkLst>
          <pc:docMk/>
          <pc:sldMk cId="2857843470" sldId="593"/>
        </pc:sldMkLst>
      </pc:sldChg>
      <pc:sldChg chg="add">
        <pc:chgData name="Gennady Pekhimenko" userId="97aeff6ed7ede7e0" providerId="LiveId" clId="{0CABCE38-50BA-4648-8ABA-0D0183729D81}" dt="2020-10-15T01:05:02.623" v="19"/>
        <pc:sldMkLst>
          <pc:docMk/>
          <pc:sldMk cId="3064277917" sldId="594"/>
        </pc:sldMkLst>
      </pc:sldChg>
      <pc:sldChg chg="add">
        <pc:chgData name="Gennady Pekhimenko" userId="97aeff6ed7ede7e0" providerId="LiveId" clId="{0CABCE38-50BA-4648-8ABA-0D0183729D81}" dt="2020-10-15T01:05:02.623" v="19"/>
        <pc:sldMkLst>
          <pc:docMk/>
          <pc:sldMk cId="3132519204" sldId="595"/>
        </pc:sldMkLst>
      </pc:sldChg>
      <pc:sldChg chg="add">
        <pc:chgData name="Gennady Pekhimenko" userId="97aeff6ed7ede7e0" providerId="LiveId" clId="{0CABCE38-50BA-4648-8ABA-0D0183729D81}" dt="2020-10-15T01:05:02.623" v="19"/>
        <pc:sldMkLst>
          <pc:docMk/>
          <pc:sldMk cId="1410092957" sldId="596"/>
        </pc:sldMkLst>
      </pc:sldChg>
      <pc:sldChg chg="add">
        <pc:chgData name="Gennady Pekhimenko" userId="97aeff6ed7ede7e0" providerId="LiveId" clId="{0CABCE38-50BA-4648-8ABA-0D0183729D81}" dt="2020-10-15T01:05:02.623" v="19"/>
        <pc:sldMkLst>
          <pc:docMk/>
          <pc:sldMk cId="4113704200" sldId="597"/>
        </pc:sldMkLst>
      </pc:sldChg>
      <pc:sldChg chg="add">
        <pc:chgData name="Gennady Pekhimenko" userId="97aeff6ed7ede7e0" providerId="LiveId" clId="{0CABCE38-50BA-4648-8ABA-0D0183729D81}" dt="2020-10-15T01:05:02.623" v="19"/>
        <pc:sldMkLst>
          <pc:docMk/>
          <pc:sldMk cId="3890997799" sldId="598"/>
        </pc:sldMkLst>
      </pc:sldChg>
      <pc:sldChg chg="add">
        <pc:chgData name="Gennady Pekhimenko" userId="97aeff6ed7ede7e0" providerId="LiveId" clId="{0CABCE38-50BA-4648-8ABA-0D0183729D81}" dt="2020-10-15T01:05:02.623" v="19"/>
        <pc:sldMkLst>
          <pc:docMk/>
          <pc:sldMk cId="3307985572" sldId="599"/>
        </pc:sldMkLst>
      </pc:sldChg>
      <pc:sldChg chg="add">
        <pc:chgData name="Gennady Pekhimenko" userId="97aeff6ed7ede7e0" providerId="LiveId" clId="{0CABCE38-50BA-4648-8ABA-0D0183729D81}" dt="2020-10-15T01:05:02.623" v="19"/>
        <pc:sldMkLst>
          <pc:docMk/>
          <pc:sldMk cId="2396192766" sldId="1563"/>
        </pc:sldMkLst>
      </pc:sldChg>
      <pc:sldChg chg="add">
        <pc:chgData name="Gennady Pekhimenko" userId="97aeff6ed7ede7e0" providerId="LiveId" clId="{0CABCE38-50BA-4648-8ABA-0D0183729D81}" dt="2020-10-15T01:05:02.623" v="19"/>
        <pc:sldMkLst>
          <pc:docMk/>
          <pc:sldMk cId="1836419054" sldId="1564"/>
        </pc:sldMkLst>
      </pc:sldChg>
      <pc:sldChg chg="add">
        <pc:chgData name="Gennady Pekhimenko" userId="97aeff6ed7ede7e0" providerId="LiveId" clId="{0CABCE38-50BA-4648-8ABA-0D0183729D81}" dt="2020-10-15T01:05:02.623" v="19"/>
        <pc:sldMkLst>
          <pc:docMk/>
          <pc:sldMk cId="3898154190" sldId="1565"/>
        </pc:sldMkLst>
      </pc:sldChg>
      <pc:sldChg chg="add">
        <pc:chgData name="Gennady Pekhimenko" userId="97aeff6ed7ede7e0" providerId="LiveId" clId="{0CABCE38-50BA-4648-8ABA-0D0183729D81}" dt="2020-10-15T01:05:02.623" v="19"/>
        <pc:sldMkLst>
          <pc:docMk/>
          <pc:sldMk cId="2709449805" sldId="1566"/>
        </pc:sldMkLst>
      </pc:sldChg>
      <pc:sldChg chg="add">
        <pc:chgData name="Gennady Pekhimenko" userId="97aeff6ed7ede7e0" providerId="LiveId" clId="{0CABCE38-50BA-4648-8ABA-0D0183729D81}" dt="2020-10-15T01:05:02.623" v="19"/>
        <pc:sldMkLst>
          <pc:docMk/>
          <pc:sldMk cId="1346028297" sldId="1567"/>
        </pc:sldMkLst>
      </pc:sldChg>
      <pc:sldChg chg="add">
        <pc:chgData name="Gennady Pekhimenko" userId="97aeff6ed7ede7e0" providerId="LiveId" clId="{0CABCE38-50BA-4648-8ABA-0D0183729D81}" dt="2020-10-15T01:05:02.623" v="19"/>
        <pc:sldMkLst>
          <pc:docMk/>
          <pc:sldMk cId="801157869" sldId="1568"/>
        </pc:sldMkLst>
      </pc:sldChg>
      <pc:sldChg chg="add">
        <pc:chgData name="Gennady Pekhimenko" userId="97aeff6ed7ede7e0" providerId="LiveId" clId="{0CABCE38-50BA-4648-8ABA-0D0183729D81}" dt="2020-10-15T01:05:02.623" v="19"/>
        <pc:sldMkLst>
          <pc:docMk/>
          <pc:sldMk cId="2492516004" sldId="1569"/>
        </pc:sldMkLst>
      </pc:sldChg>
      <pc:sldChg chg="add">
        <pc:chgData name="Gennady Pekhimenko" userId="97aeff6ed7ede7e0" providerId="LiveId" clId="{0CABCE38-50BA-4648-8ABA-0D0183729D81}" dt="2020-10-15T01:05:02.623" v="19"/>
        <pc:sldMkLst>
          <pc:docMk/>
          <pc:sldMk cId="1633223898" sldId="1570"/>
        </pc:sldMkLst>
      </pc:sldChg>
      <pc:sldChg chg="add">
        <pc:chgData name="Gennady Pekhimenko" userId="97aeff6ed7ede7e0" providerId="LiveId" clId="{0CABCE38-50BA-4648-8ABA-0D0183729D81}" dt="2020-10-15T01:05:02.623" v="19"/>
        <pc:sldMkLst>
          <pc:docMk/>
          <pc:sldMk cId="3273519380" sldId="1571"/>
        </pc:sldMkLst>
      </pc:sldChg>
      <pc:sldChg chg="add">
        <pc:chgData name="Gennady Pekhimenko" userId="97aeff6ed7ede7e0" providerId="LiveId" clId="{0CABCE38-50BA-4648-8ABA-0D0183729D81}" dt="2020-10-15T01:05:02.623" v="19"/>
        <pc:sldMkLst>
          <pc:docMk/>
          <pc:sldMk cId="143269078" sldId="1572"/>
        </pc:sldMkLst>
      </pc:sldChg>
      <pc:sldChg chg="add">
        <pc:chgData name="Gennady Pekhimenko" userId="97aeff6ed7ede7e0" providerId="LiveId" clId="{0CABCE38-50BA-4648-8ABA-0D0183729D81}" dt="2020-10-15T01:05:02.623" v="19"/>
        <pc:sldMkLst>
          <pc:docMk/>
          <pc:sldMk cId="1023521977" sldId="1573"/>
        </pc:sldMkLst>
      </pc:sldChg>
      <pc:sldChg chg="add">
        <pc:chgData name="Gennady Pekhimenko" userId="97aeff6ed7ede7e0" providerId="LiveId" clId="{0CABCE38-50BA-4648-8ABA-0D0183729D81}" dt="2020-10-15T01:05:02.623" v="19"/>
        <pc:sldMkLst>
          <pc:docMk/>
          <pc:sldMk cId="3691349397" sldId="1574"/>
        </pc:sldMkLst>
      </pc:sldChg>
      <pc:sldChg chg="add">
        <pc:chgData name="Gennady Pekhimenko" userId="97aeff6ed7ede7e0" providerId="LiveId" clId="{0CABCE38-50BA-4648-8ABA-0D0183729D81}" dt="2020-10-15T01:05:02.623" v="19"/>
        <pc:sldMkLst>
          <pc:docMk/>
          <pc:sldMk cId="2685654434" sldId="1575"/>
        </pc:sldMkLst>
      </pc:sldChg>
      <pc:sldChg chg="add">
        <pc:chgData name="Gennady Pekhimenko" userId="97aeff6ed7ede7e0" providerId="LiveId" clId="{0CABCE38-50BA-4648-8ABA-0D0183729D81}" dt="2020-10-15T01:05:02.623" v="19"/>
        <pc:sldMkLst>
          <pc:docMk/>
          <pc:sldMk cId="2342907215" sldId="1576"/>
        </pc:sldMkLst>
      </pc:sldChg>
      <pc:sldChg chg="add">
        <pc:chgData name="Gennady Pekhimenko" userId="97aeff6ed7ede7e0" providerId="LiveId" clId="{0CABCE38-50BA-4648-8ABA-0D0183729D81}" dt="2020-10-15T01:05:02.623" v="19"/>
        <pc:sldMkLst>
          <pc:docMk/>
          <pc:sldMk cId="1096694016" sldId="1577"/>
        </pc:sldMkLst>
      </pc:sldChg>
      <pc:sldChg chg="add">
        <pc:chgData name="Gennady Pekhimenko" userId="97aeff6ed7ede7e0" providerId="LiveId" clId="{0CABCE38-50BA-4648-8ABA-0D0183729D81}" dt="2020-10-15T01:05:02.623" v="19"/>
        <pc:sldMkLst>
          <pc:docMk/>
          <pc:sldMk cId="2817658852" sldId="1578"/>
        </pc:sldMkLst>
      </pc:sldChg>
      <pc:sldChg chg="add">
        <pc:chgData name="Gennady Pekhimenko" userId="97aeff6ed7ede7e0" providerId="LiveId" clId="{0CABCE38-50BA-4648-8ABA-0D0183729D81}" dt="2020-10-15T01:05:02.623" v="19"/>
        <pc:sldMkLst>
          <pc:docMk/>
          <pc:sldMk cId="1036580392" sldId="1579"/>
        </pc:sldMkLst>
      </pc:sldChg>
      <pc:sldChg chg="add">
        <pc:chgData name="Gennady Pekhimenko" userId="97aeff6ed7ede7e0" providerId="LiveId" clId="{0CABCE38-50BA-4648-8ABA-0D0183729D81}" dt="2020-10-15T01:05:02.623" v="19"/>
        <pc:sldMkLst>
          <pc:docMk/>
          <pc:sldMk cId="2359359160" sldId="1580"/>
        </pc:sldMkLst>
      </pc:sldChg>
      <pc:sldChg chg="modSp add mod">
        <pc:chgData name="Gennady Pekhimenko" userId="97aeff6ed7ede7e0" providerId="LiveId" clId="{0CABCE38-50BA-4648-8ABA-0D0183729D81}" dt="2020-10-15T01:05:19.961" v="27" actId="20577"/>
        <pc:sldMkLst>
          <pc:docMk/>
          <pc:sldMk cId="1846329564" sldId="1581"/>
        </pc:sldMkLst>
        <pc:spChg chg="mod">
          <ac:chgData name="Gennady Pekhimenko" userId="97aeff6ed7ede7e0" providerId="LiveId" clId="{0CABCE38-50BA-4648-8ABA-0D0183729D81}" dt="2020-10-15T01:05:19.961" v="27" actId="20577"/>
          <ac:spMkLst>
            <pc:docMk/>
            <pc:sldMk cId="1846329564" sldId="1581"/>
            <ac:spMk id="5" creationId="{A38BC0D9-9426-462E-A586-ED53F18E484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3875"/>
            <a:ext cx="4654550" cy="2619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59945-7217-484B-8E74-88DC87A74B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66177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1pPr>
            <a:lvl2pPr marL="729651" indent="-280635"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2pPr>
            <a:lvl3pPr marL="1122540" indent="-224508"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3pPr>
            <a:lvl4pPr marL="1571556" indent="-224508"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4pPr>
            <a:lvl5pPr marL="2020573" indent="-224508"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5pPr>
            <a:lvl6pPr marL="2469589" indent="-22450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</a:defRPr>
            </a:lvl6pPr>
            <a:lvl7pPr marL="2918605" indent="-22450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</a:defRPr>
            </a:lvl7pPr>
            <a:lvl8pPr marL="3367621" indent="-22450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</a:defRPr>
            </a:lvl8pPr>
            <a:lvl9pPr marL="3816637" indent="-22450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</a:defRPr>
            </a:lvl9pPr>
          </a:lstStyle>
          <a:p>
            <a:pPr>
              <a:defRPr/>
            </a:pPr>
            <a:fld id="{F65CB6B3-9940-4793-A7A9-823904D6B992}" type="slidenum">
              <a:rPr lang="en-US" sz="1200">
                <a:latin typeface="Times New Roman" pitchFamily="18" charset="0"/>
              </a:rPr>
              <a:pPr>
                <a:defRPr/>
              </a:pPr>
              <a:t>48</a:t>
            </a:fld>
            <a:endParaRPr lang="en-US" sz="12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73367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1pPr>
            <a:lvl2pPr marL="729651" indent="-280635"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2pPr>
            <a:lvl3pPr marL="1122540" indent="-224508"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3pPr>
            <a:lvl4pPr marL="1571556" indent="-224508"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4pPr>
            <a:lvl5pPr marL="2020573" indent="-224508"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5pPr>
            <a:lvl6pPr marL="2469589" indent="-22450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</a:defRPr>
            </a:lvl6pPr>
            <a:lvl7pPr marL="2918605" indent="-22450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</a:defRPr>
            </a:lvl7pPr>
            <a:lvl8pPr marL="3367621" indent="-22450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</a:defRPr>
            </a:lvl8pPr>
            <a:lvl9pPr marL="3816637" indent="-22450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</a:defRPr>
            </a:lvl9pPr>
          </a:lstStyle>
          <a:p>
            <a:pPr>
              <a:defRPr/>
            </a:pPr>
            <a:fld id="{DF7827B1-E76C-4B79-873B-19FD38A888E6}" type="slidenum">
              <a:rPr lang="en-US" sz="1200">
                <a:latin typeface="Times New Roman" pitchFamily="18" charset="0"/>
              </a:rPr>
              <a:pPr>
                <a:defRPr/>
              </a:pPr>
              <a:t>54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30723" name="Text Box 1"/>
          <p:cNvSpPr txBox="1">
            <a:spLocks noChangeArrowheads="1"/>
          </p:cNvSpPr>
          <p:nvPr/>
        </p:nvSpPr>
        <p:spPr bwMode="auto">
          <a:xfrm>
            <a:off x="1165736" y="685918"/>
            <a:ext cx="4526528" cy="34295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6490" tIns="43245" rIns="86490" bIns="43245" anchor="ctr"/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0724" name="Rectangle 2"/>
          <p:cNvSpPr>
            <a:spLocks noGrp="1" noChangeArrowheads="1"/>
          </p:cNvSpPr>
          <p:nvPr>
            <p:ph type="body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793" tIns="44897" rIns="89793" bIns="44897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0382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1pPr>
            <a:lvl2pPr marL="729651" indent="-280635"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2pPr>
            <a:lvl3pPr marL="1122540" indent="-224508"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3pPr>
            <a:lvl4pPr marL="1571556" indent="-224508"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4pPr>
            <a:lvl5pPr marL="2020573" indent="-224508"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5pPr>
            <a:lvl6pPr marL="2469589" indent="-22450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</a:defRPr>
            </a:lvl6pPr>
            <a:lvl7pPr marL="2918605" indent="-22450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</a:defRPr>
            </a:lvl7pPr>
            <a:lvl8pPr marL="3367621" indent="-22450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</a:defRPr>
            </a:lvl8pPr>
            <a:lvl9pPr marL="3816637" indent="-22450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36D384-0A6C-43C6-9A0B-181BBA48720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Insert von-neumann schematic here</a:t>
            </a:r>
          </a:p>
        </p:txBody>
      </p:sp>
    </p:spTree>
    <p:extLst>
      <p:ext uri="{BB962C8B-B14F-4D97-AF65-F5344CB8AC3E}">
        <p14:creationId xmlns:p14="http://schemas.microsoft.com/office/powerpoint/2010/main" val="8089943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1pPr>
            <a:lvl2pPr marL="729651" indent="-280635"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2pPr>
            <a:lvl3pPr marL="1122540" indent="-224508"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3pPr>
            <a:lvl4pPr marL="1571556" indent="-224508"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4pPr>
            <a:lvl5pPr marL="2020573" indent="-224508"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5pPr>
            <a:lvl6pPr marL="2469589" indent="-22450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</a:defRPr>
            </a:lvl6pPr>
            <a:lvl7pPr marL="2918605" indent="-22450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</a:defRPr>
            </a:lvl7pPr>
            <a:lvl8pPr marL="3367621" indent="-22450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</a:defRPr>
            </a:lvl8pPr>
            <a:lvl9pPr marL="3816637" indent="-22450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</a:defRPr>
            </a:lvl9pPr>
          </a:lstStyle>
          <a:p>
            <a:pPr>
              <a:defRPr/>
            </a:pPr>
            <a:fld id="{22A372FA-7516-4E96-B718-907B140B53D7}" type="slidenum">
              <a:rPr lang="en-US" sz="1200">
                <a:latin typeface="Times New Roman" pitchFamily="18" charset="0"/>
              </a:rPr>
              <a:pPr>
                <a:defRPr/>
              </a:pPr>
              <a:t>56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32771" name="Text Box 1"/>
          <p:cNvSpPr txBox="1">
            <a:spLocks noChangeArrowheads="1"/>
          </p:cNvSpPr>
          <p:nvPr/>
        </p:nvSpPr>
        <p:spPr bwMode="auto">
          <a:xfrm>
            <a:off x="1165736" y="685918"/>
            <a:ext cx="4526528" cy="34295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6490" tIns="43245" rIns="86490" bIns="43245" anchor="ctr"/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2772" name="Rectangle 2"/>
          <p:cNvSpPr>
            <a:spLocks noGrp="1" noChangeArrowheads="1"/>
          </p:cNvSpPr>
          <p:nvPr>
            <p:ph type="body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793" tIns="44897" rIns="89793" bIns="44897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8194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1pPr>
            <a:lvl2pPr marL="729651" indent="-280635"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2pPr>
            <a:lvl3pPr marL="1122540" indent="-224508"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3pPr>
            <a:lvl4pPr marL="1571556" indent="-224508"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4pPr>
            <a:lvl5pPr marL="2020573" indent="-224508"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5pPr>
            <a:lvl6pPr marL="2469589" indent="-22450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</a:defRPr>
            </a:lvl6pPr>
            <a:lvl7pPr marL="2918605" indent="-22450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</a:defRPr>
            </a:lvl7pPr>
            <a:lvl8pPr marL="3367621" indent="-22450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</a:defRPr>
            </a:lvl8pPr>
            <a:lvl9pPr marL="3816637" indent="-22450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</a:defRPr>
            </a:lvl9pPr>
          </a:lstStyle>
          <a:p>
            <a:pPr>
              <a:defRPr/>
            </a:pPr>
            <a:fld id="{E75D8180-D2AB-4BEB-84C3-6FE6FF8C36E2}" type="slidenum">
              <a:rPr lang="en-US" sz="1200">
                <a:latin typeface="Times New Roman" pitchFamily="18" charset="0"/>
              </a:rPr>
              <a:pPr>
                <a:defRPr/>
              </a:pPr>
              <a:t>57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3379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33796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793" tIns="44897" rIns="89793" bIns="44897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7942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D4125B-8C9F-4B54-BB19-EB91240FE6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22205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1pPr>
            <a:lvl2pPr marL="729651" indent="-280635"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2pPr>
            <a:lvl3pPr marL="1122540" indent="-224508"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3pPr>
            <a:lvl4pPr marL="1571556" indent="-224508"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4pPr>
            <a:lvl5pPr marL="2020573" indent="-224508"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5pPr>
            <a:lvl6pPr marL="2469589" indent="-22450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</a:defRPr>
            </a:lvl6pPr>
            <a:lvl7pPr marL="2918605" indent="-22450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</a:defRPr>
            </a:lvl7pPr>
            <a:lvl8pPr marL="3367621" indent="-22450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</a:defRPr>
            </a:lvl8pPr>
            <a:lvl9pPr marL="3816637" indent="-22450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853A43-8D19-4BBC-8597-28040EE495F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789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37892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793" tIns="44897" rIns="89793" bIns="44897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5508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72262F-AFE6-4C9E-BD41-86DCF51B3A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61841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72262F-AFE6-4C9E-BD41-86DCF51B3A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6367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3875"/>
            <a:ext cx="4654550" cy="2619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59945-7217-484B-8E74-88DC87A74B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753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3875"/>
            <a:ext cx="4654550" cy="2619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DD43E-DB87-4654-8BF5-31CE5D2042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9010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3875"/>
            <a:ext cx="4654550" cy="2619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4999D-E542-FD41-B752-7CC1BF1656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49888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3875"/>
            <a:ext cx="4654550" cy="2619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dirty="0"/>
              <a:t>GPGPU</a:t>
            </a:r>
          </a:p>
          <a:p>
            <a:pPr lvl="2"/>
            <a:r>
              <a:rPr lang="en-US" dirty="0"/>
              <a:t>Origins</a:t>
            </a:r>
          </a:p>
          <a:p>
            <a:pPr lvl="2"/>
            <a:r>
              <a:rPr lang="en-US" dirty="0"/>
              <a:t>Use in supercomputing </a:t>
            </a:r>
          </a:p>
          <a:p>
            <a:pPr lvl="2"/>
            <a:r>
              <a:rPr lang="en-US" dirty="0"/>
              <a:t>CUDA =&gt; </a:t>
            </a:r>
            <a:r>
              <a:rPr lang="en-US" dirty="0" err="1"/>
              <a:t>OpenCL</a:t>
            </a:r>
            <a:r>
              <a:rPr lang="en-US" dirty="0"/>
              <a:t> =&gt; C++AMP, </a:t>
            </a:r>
            <a:r>
              <a:rPr lang="en-US" dirty="0" err="1"/>
              <a:t>OpenACC</a:t>
            </a:r>
            <a:r>
              <a:rPr lang="en-US" dirty="0"/>
              <a:t>, others</a:t>
            </a:r>
          </a:p>
          <a:p>
            <a:pPr lvl="2"/>
            <a:r>
              <a:rPr lang="en-US" dirty="0"/>
              <a:t>Use in Smartphones (e.g., Imagination </a:t>
            </a:r>
            <a:r>
              <a:rPr lang="en-US" dirty="0" err="1"/>
              <a:t>PowerVR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Cars (e.g., NVIDIA DRIVE PX)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F941F2-4885-8B4F-A4A1-81D3F1E582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38644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3875"/>
            <a:ext cx="4654550" cy="2619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DD43E-DB87-4654-8BF5-31CE5D2042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97688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3875"/>
            <a:ext cx="4654550" cy="2619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59945-7217-484B-8E74-88DC87A74B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753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3875"/>
            <a:ext cx="4654550" cy="2619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59945-7217-484B-8E74-88DC87A74B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10207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1pPr>
            <a:lvl2pPr marL="729651" indent="-280635"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2pPr>
            <a:lvl3pPr marL="1122540" indent="-224508"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3pPr>
            <a:lvl4pPr marL="1571556" indent="-224508"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4pPr>
            <a:lvl5pPr marL="2020573" indent="-224508"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5pPr>
            <a:lvl6pPr marL="2469589" indent="-22450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</a:defRPr>
            </a:lvl6pPr>
            <a:lvl7pPr marL="2918605" indent="-22450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</a:defRPr>
            </a:lvl7pPr>
            <a:lvl8pPr marL="3367621" indent="-22450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</a:defRPr>
            </a:lvl8pPr>
            <a:lvl9pPr marL="3816637" indent="-22450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</a:defRPr>
            </a:lvl9pPr>
          </a:lstStyle>
          <a:p>
            <a:pPr>
              <a:defRPr/>
            </a:pPr>
            <a:fld id="{5B624894-4D92-4DBB-8004-B71488959709}" type="slidenum">
              <a:rPr lang="en-US" sz="1200">
                <a:latin typeface="Times New Roman" pitchFamily="18" charset="0"/>
              </a:rPr>
              <a:pPr>
                <a:defRPr/>
              </a:pPr>
              <a:t>45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7458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3995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1pPr>
            <a:lvl2pPr marL="729651" indent="-280635"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2pPr>
            <a:lvl3pPr marL="1122540" indent="-224508"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3pPr>
            <a:lvl4pPr marL="1571556" indent="-224508"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4pPr>
            <a:lvl5pPr marL="2020573" indent="-224508"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5pPr>
            <a:lvl6pPr marL="2469589" indent="-22450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</a:defRPr>
            </a:lvl6pPr>
            <a:lvl7pPr marL="2918605" indent="-22450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</a:defRPr>
            </a:lvl7pPr>
            <a:lvl8pPr marL="3367621" indent="-22450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</a:defRPr>
            </a:lvl8pPr>
            <a:lvl9pPr marL="3816637" indent="-22450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</a:defRPr>
            </a:lvl9pPr>
          </a:lstStyle>
          <a:p>
            <a:pPr>
              <a:defRPr/>
            </a:pPr>
            <a:fld id="{398AD55D-83DB-45B5-AC5B-5063FC01955C}" type="slidenum">
              <a:rPr lang="en-US" sz="1200">
                <a:latin typeface="Times New Roman" pitchFamily="18" charset="0"/>
              </a:rPr>
              <a:pPr>
                <a:defRPr/>
              </a:pPr>
              <a:t>46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057" y="4344144"/>
            <a:ext cx="5031887" cy="411393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/>
              <a:t>Global, constant, and texture memory spaces are persistent across kernels called by the same application.</a:t>
            </a:r>
          </a:p>
        </p:txBody>
      </p:sp>
    </p:spTree>
    <p:extLst>
      <p:ext uri="{BB962C8B-B14F-4D97-AF65-F5344CB8AC3E}">
        <p14:creationId xmlns:p14="http://schemas.microsoft.com/office/powerpoint/2010/main" val="4261400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3124200" y="-38100"/>
            <a:ext cx="18135600" cy="1209669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62644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F5891-60A9-4DA4-8C9F-E9D9ADCD64CE}" type="datetimeFigureOut">
              <a:rPr lang="en-US" smtClean="0"/>
              <a:pPr/>
              <a:t>10/15/2020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858637" y="13081000"/>
            <a:ext cx="654026" cy="718145"/>
          </a:xfrm>
        </p:spPr>
        <p:txBody>
          <a:bodyPr/>
          <a:lstStyle>
            <a:lvl1pPr>
              <a:defRPr sz="4000"/>
            </a:lvl1pPr>
          </a:lstStyle>
          <a:p>
            <a:fld id="{323594FA-E141-4234-AE05-360401972BE7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9059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4260853"/>
            <a:ext cx="20726400" cy="29400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2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0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5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1D3D9-3FE8-4025-BF66-8DAB1ABB951F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69679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F5891-60A9-4DA4-8C9F-E9D9ADCD64CE}" type="datetimeFigureOut">
              <a:rPr lang="en-US" smtClean="0"/>
              <a:pPr/>
              <a:t>10/15/2020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000"/>
            </a:lvl1pPr>
          </a:lstStyle>
          <a:p>
            <a:fld id="{323594FA-E141-4234-AE05-360401972BE7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470210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6168" y="8813803"/>
            <a:ext cx="20726400" cy="2724150"/>
          </a:xfrm>
        </p:spPr>
        <p:txBody>
          <a:bodyPr anchor="t"/>
          <a:lstStyle>
            <a:lvl1pPr algn="l">
              <a:defRPr sz="8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6168" y="5813427"/>
            <a:ext cx="20726400" cy="3000374"/>
          </a:xfrm>
        </p:spPr>
        <p:txBody>
          <a:bodyPr anchor="b"/>
          <a:lstStyle>
            <a:lvl1pPr marL="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F5891-60A9-4DA4-8C9F-E9D9ADCD64CE}" type="datetimeFigureOut">
              <a:rPr lang="en-US" smtClean="0"/>
              <a:pPr/>
              <a:t>10/15/2020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00BD0-49BF-48FC-8114-37C1D4F5AB3D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79147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3200403"/>
            <a:ext cx="10769600" cy="9051926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95200" y="3200403"/>
            <a:ext cx="10769600" cy="9051926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F5891-60A9-4DA4-8C9F-E9D9ADCD64CE}" type="datetimeFigureOut">
              <a:rPr lang="en-US" smtClean="0"/>
              <a:pPr/>
              <a:t>10/15/2020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00BD0-49BF-48FC-8114-37C1D4F5AB3D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883716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1" y="3070226"/>
            <a:ext cx="10773834" cy="12795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201" y="4349750"/>
            <a:ext cx="10773834" cy="7902576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6737" y="3070226"/>
            <a:ext cx="10778066" cy="12795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6737" y="4349750"/>
            <a:ext cx="10778066" cy="7902576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F5891-60A9-4DA4-8C9F-E9D9ADCD64CE}" type="datetimeFigureOut">
              <a:rPr lang="en-US" smtClean="0"/>
              <a:pPr/>
              <a:t>10/15/2020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00BD0-49BF-48FC-8114-37C1D4F5AB3D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549986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F5891-60A9-4DA4-8C9F-E9D9ADCD64CE}" type="datetimeFigureOut">
              <a:rPr lang="en-US" smtClean="0"/>
              <a:pPr/>
              <a:t>10/15/2020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00BD0-49BF-48FC-8114-37C1D4F5AB3D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681258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F5891-60A9-4DA4-8C9F-E9D9ADCD64CE}" type="datetimeFigureOut">
              <a:rPr lang="en-US" smtClean="0"/>
              <a:pPr/>
              <a:t>10/15/2020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00BD0-49BF-48FC-8114-37C1D4F5AB3D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780483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2" y="546100"/>
            <a:ext cx="8022168" cy="2324100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3467" y="546103"/>
            <a:ext cx="13631334" cy="11706226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2" y="2870203"/>
            <a:ext cx="8022168" cy="9382126"/>
          </a:xfrm>
        </p:spPr>
        <p:txBody>
          <a:bodyPr/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F5891-60A9-4DA4-8C9F-E9D9ADCD64CE}" type="datetimeFigureOut">
              <a:rPr lang="en-US" smtClean="0"/>
              <a:pPr/>
              <a:t>10/15/2020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00BD0-49BF-48FC-8114-37C1D4F5AB3D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573334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9434" y="9601200"/>
            <a:ext cx="14630400" cy="1133476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79434" y="1225550"/>
            <a:ext cx="14630400" cy="8229600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9434" y="10734676"/>
            <a:ext cx="14630400" cy="1609724"/>
          </a:xfrm>
        </p:spPr>
        <p:txBody>
          <a:bodyPr/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F5891-60A9-4DA4-8C9F-E9D9ADCD64CE}" type="datetimeFigureOut">
              <a:rPr lang="en-US" smtClean="0"/>
              <a:pPr/>
              <a:t>10/15/2020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00BD0-49BF-48FC-8114-37C1D4F5AB3D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142222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F5891-60A9-4DA4-8C9F-E9D9ADCD64CE}" type="datetimeFigureOut">
              <a:rPr lang="en-US" smtClean="0"/>
              <a:pPr/>
              <a:t>10/15/2020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00BD0-49BF-48FC-8114-37C1D4F5AB3D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645626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678400" y="549279"/>
            <a:ext cx="5486400" cy="117030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549279"/>
            <a:ext cx="16052800" cy="117030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F5891-60A9-4DA4-8C9F-E9D9ADCD64CE}" type="datetimeFigureOut">
              <a:rPr lang="en-US" smtClean="0"/>
              <a:pPr/>
              <a:t>10/15/2020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00BD0-49BF-48FC-8114-37C1D4F5AB3D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472625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Slide -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4"/>
            <a:ext cx="24384000" cy="13715997"/>
            <a:chOff x="0" y="-1"/>
            <a:chExt cx="10972800" cy="6172199"/>
          </a:xfrm>
        </p:grpSpPr>
        <p:pic>
          <p:nvPicPr>
            <p:cNvPr id="9" name="Picture 8"/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528" b="9530"/>
            <a:stretch/>
          </p:blipFill>
          <p:spPr>
            <a:xfrm>
              <a:off x="0" y="-1"/>
              <a:ext cx="10972800" cy="6172199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 userDrawn="1"/>
          </p:nvSpPr>
          <p:spPr>
            <a:xfrm>
              <a:off x="0" y="-1"/>
              <a:ext cx="10972800" cy="6172199"/>
            </a:xfrm>
            <a:prstGeom prst="rect">
              <a:avLst/>
            </a:prstGeom>
            <a:solidFill>
              <a:schemeClr val="tx2">
                <a:lumMod val="5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761951" fontAlgn="base">
                <a:spcBef>
                  <a:spcPct val="0"/>
                </a:spcBef>
                <a:spcAft>
                  <a:spcPct val="0"/>
                </a:spcAft>
              </a:pPr>
              <a:endParaRPr lang="en-US" sz="3000">
                <a:solidFill>
                  <a:srgbClr val="FFFFFF"/>
                </a:solidFill>
              </a:endParaRPr>
            </a:p>
          </p:txBody>
        </p:sp>
      </p:grpSp>
      <p:sp>
        <p:nvSpPr>
          <p:cNvPr id="11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044980" y="10663002"/>
            <a:ext cx="19309479" cy="584712"/>
          </a:xfrm>
        </p:spPr>
        <p:txBody>
          <a:bodyPr wrap="square" anchor="t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555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305" name="Title 304"/>
          <p:cNvSpPr>
            <a:spLocks noGrp="1"/>
          </p:cNvSpPr>
          <p:nvPr>
            <p:ph type="title"/>
          </p:nvPr>
        </p:nvSpPr>
        <p:spPr>
          <a:xfrm>
            <a:off x="3987627" y="9493453"/>
            <a:ext cx="19339733" cy="1169552"/>
          </a:xfrm>
        </p:spPr>
        <p:txBody>
          <a:bodyPr anchor="b"/>
          <a:lstStyle>
            <a:lvl1pPr marL="0" indent="0" algn="l">
              <a:lnSpc>
                <a:spcPct val="90000"/>
              </a:lnSpc>
              <a:spcBef>
                <a:spcPts val="0"/>
              </a:spcBef>
              <a:defRPr sz="6667" b="0" cap="none" baseline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-2" y="1664103"/>
            <a:ext cx="24384004" cy="3970083"/>
            <a:chOff x="0" y="748845"/>
            <a:chExt cx="6356036" cy="1379811"/>
          </a:xfrm>
        </p:grpSpPr>
        <p:pic>
          <p:nvPicPr>
            <p:cNvPr id="18" name="Picture 17"/>
            <p:cNvPicPr>
              <a:picLocks noChangeAspect="1"/>
            </p:cNvPicPr>
            <p:nvPr userDrawn="1"/>
          </p:nvPicPr>
          <p:blipFill rotWithShape="1">
            <a:blip r:embed="rId3"/>
            <a:srcRect l="12327"/>
            <a:stretch/>
          </p:blipFill>
          <p:spPr>
            <a:xfrm>
              <a:off x="0" y="748845"/>
              <a:ext cx="3105001" cy="760384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380" y="937806"/>
              <a:ext cx="2073674" cy="382462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 userDrawn="1"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5477"/>
            <a:stretch/>
          </p:blipFill>
          <p:spPr>
            <a:xfrm>
              <a:off x="1039432" y="1561775"/>
              <a:ext cx="5316604" cy="566881"/>
            </a:xfrm>
            <a:prstGeom prst="rect">
              <a:avLst/>
            </a:prstGeom>
          </p:spPr>
        </p:pic>
        <p:grpSp>
          <p:nvGrpSpPr>
            <p:cNvPr id="20" name="Group 19"/>
            <p:cNvGrpSpPr/>
            <p:nvPr userDrawn="1"/>
          </p:nvGrpSpPr>
          <p:grpSpPr>
            <a:xfrm>
              <a:off x="1643784" y="1708498"/>
              <a:ext cx="1170069" cy="272357"/>
              <a:chOff x="4100403" y="1765746"/>
              <a:chExt cx="3118543" cy="725905"/>
            </a:xfrm>
          </p:grpSpPr>
          <p:pic>
            <p:nvPicPr>
              <p:cNvPr id="21" name="Picture 20"/>
              <p:cNvPicPr>
                <a:picLocks noChangeAspect="1"/>
              </p:cNvPicPr>
              <p:nvPr userDrawn="1"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00403" y="1765746"/>
                <a:ext cx="561259" cy="725905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 userDrawn="1"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38124" y="1905033"/>
                <a:ext cx="2380822" cy="581350"/>
              </a:xfrm>
              <a:prstGeom prst="rect">
                <a:avLst/>
              </a:prstGeom>
            </p:spPr>
          </p:pic>
        </p:grpSp>
      </p:grpSp>
      <p:sp>
        <p:nvSpPr>
          <p:cNvPr id="14" name="Subtitle 11"/>
          <p:cNvSpPr txBox="1">
            <a:spLocks/>
          </p:cNvSpPr>
          <p:nvPr userDrawn="1"/>
        </p:nvSpPr>
        <p:spPr bwMode="auto">
          <a:xfrm>
            <a:off x="14667005" y="2810617"/>
            <a:ext cx="8615388" cy="592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03200" tIns="101600" rIns="203200" bIns="101600" numCol="1" anchor="t" anchorCtr="0" compatLnSpc="1">
            <a:prstTxWarp prst="textNoShape">
              <a:avLst/>
            </a:prstTxWarp>
            <a:spAutoFit/>
          </a:bodyPr>
          <a:lstStyle>
            <a:lvl1pPr marL="0" indent="0" algn="l" defTabSz="346459" rtl="0" fontAlgn="base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F6F6F"/>
              </a:buClr>
              <a:buSzPct val="100000"/>
              <a:buFontTx/>
              <a:buNone/>
              <a:defRPr sz="1600" b="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30238" indent="-228600" algn="l" defTabSz="346459" rtl="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–"/>
              <a:defRPr sz="1400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04863" indent="-203200" algn="l" defTabSz="346459" rtl="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–"/>
              <a:defRPr sz="1400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31066" indent="-171443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chemeClr val="bg1"/>
                </a:solidFill>
                <a:latin typeface="+mn-lt"/>
              </a:defRPr>
            </a:lvl4pPr>
            <a:lvl5pPr marL="1588230" indent="-171443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bg1"/>
                </a:solidFill>
                <a:latin typeface="+mn-lt"/>
              </a:defRPr>
            </a:lvl5pPr>
            <a:lvl6pPr marL="1931117" indent="-1714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bg1"/>
                </a:solidFill>
                <a:latin typeface="+mn-lt"/>
              </a:defRPr>
            </a:lvl6pPr>
            <a:lvl7pPr marL="2274003" indent="-1714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bg1"/>
                </a:solidFill>
                <a:latin typeface="+mn-lt"/>
              </a:defRPr>
            </a:lvl7pPr>
            <a:lvl8pPr marL="2616890" indent="-1714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bg1"/>
                </a:solidFill>
                <a:latin typeface="+mn-lt"/>
              </a:defRPr>
            </a:lvl8pPr>
            <a:lvl9pPr marL="2959775" indent="-1714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bg1"/>
                </a:solidFill>
                <a:latin typeface="+mn-lt"/>
              </a:defRPr>
            </a:lvl9pPr>
          </a:lstStyle>
          <a:p>
            <a:r>
              <a:rPr lang="en-US" sz="2800" kern="0" dirty="0"/>
              <a:t>Accelerated Computing</a:t>
            </a:r>
          </a:p>
        </p:txBody>
      </p:sp>
      <p:sp>
        <p:nvSpPr>
          <p:cNvPr id="15" name="Title 10"/>
          <p:cNvSpPr txBox="1">
            <a:spLocks/>
          </p:cNvSpPr>
          <p:nvPr userDrawn="1"/>
        </p:nvSpPr>
        <p:spPr bwMode="auto">
          <a:xfrm>
            <a:off x="14616741" y="1989817"/>
            <a:ext cx="8628889" cy="820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03200" tIns="101600" rIns="203200" bIns="101600" numCol="1" anchor="b" anchorCtr="0" compatLnSpc="1">
            <a:prstTxWarp prst="textNoShape">
              <a:avLst/>
            </a:prstTxWarp>
            <a:spAutoFit/>
          </a:bodyPr>
          <a:lstStyle>
            <a:lvl1pPr marL="0" indent="0" algn="l" rtl="0" fontAlgn="base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defRPr sz="3000" b="0" cap="none" baseline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73B900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73B900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73B900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73B900"/>
                </a:solidFill>
                <a:latin typeface="Arial" charset="0"/>
              </a:defRPr>
            </a:lvl5pPr>
            <a:lvl6pPr marL="342887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73B900"/>
                </a:solidFill>
                <a:latin typeface="Arial" charset="0"/>
              </a:defRPr>
            </a:lvl6pPr>
            <a:lvl7pPr marL="685773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73B900"/>
                </a:solidFill>
                <a:latin typeface="Arial" charset="0"/>
              </a:defRPr>
            </a:lvl7pPr>
            <a:lvl8pPr marL="1028659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73B900"/>
                </a:solidFill>
                <a:latin typeface="Arial" charset="0"/>
              </a:defRPr>
            </a:lvl8pPr>
            <a:lvl9pPr marL="1371545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73B900"/>
                </a:solidFill>
                <a:latin typeface="Arial" charset="0"/>
              </a:defRPr>
            </a:lvl9pPr>
          </a:lstStyle>
          <a:p>
            <a:pPr defTabSz="2031945"/>
            <a:r>
              <a:rPr lang="en-US" sz="4445" kern="0" dirty="0"/>
              <a:t>GPU Teaching Kit</a:t>
            </a:r>
          </a:p>
        </p:txBody>
      </p:sp>
    </p:spTree>
    <p:extLst>
      <p:ext uri="{BB962C8B-B14F-4D97-AF65-F5344CB8AC3E}">
        <p14:creationId xmlns:p14="http://schemas.microsoft.com/office/powerpoint/2010/main" val="2564685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7444" y="772163"/>
            <a:ext cx="22169120" cy="144655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en-US" dirty="0">
                <a:solidFill>
                  <a:srgbClr val="76B900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7344" y="2159004"/>
            <a:ext cx="22108160" cy="10730451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31456" marR="0" indent="-631456" algn="l" defTabSz="769887" rtl="0" eaLnBrk="1" fontAlgn="base" latinLnBrk="0" hangingPunct="1">
              <a:lnSpc>
                <a:spcPct val="90000"/>
              </a:lnSpc>
              <a:spcBef>
                <a:spcPts val="499"/>
              </a:spcBef>
              <a:spcAft>
                <a:spcPts val="499"/>
              </a:spcAft>
              <a:buClr>
                <a:srgbClr val="6F6F6F"/>
              </a:buClr>
              <a:buSzPct val="100000"/>
              <a:buFont typeface="Arial" panose="020B0604020202020204" pitchFamily="34" charset="0"/>
              <a:buChar char="–"/>
              <a:tabLst/>
              <a:defRPr lang="en-US" sz="4000" dirty="0" smtClean="0"/>
            </a:lvl1pPr>
            <a:lvl2pPr marL="1400490" marR="0" indent="-507985" algn="l" defTabSz="769887" rtl="0" eaLnBrk="1" fontAlgn="base" latinLnBrk="0" hangingPunct="1">
              <a:lnSpc>
                <a:spcPct val="90000"/>
              </a:lnSpc>
              <a:spcBef>
                <a:spcPts val="499"/>
              </a:spcBef>
              <a:spcAft>
                <a:spcPts val="499"/>
              </a:spcAft>
              <a:buClr>
                <a:srgbClr val="6F6F6F"/>
              </a:buClr>
              <a:buSzPct val="100000"/>
              <a:buFont typeface="Arial" panose="020B0604020202020204" pitchFamily="34" charset="0"/>
              <a:buChar char="–"/>
              <a:tabLst/>
              <a:defRPr lang="en-US" sz="3112" dirty="0" smtClean="0"/>
            </a:lvl2pPr>
            <a:lvl3pPr marL="1788534" marR="0" indent="-451544" algn="l" defTabSz="769887" rtl="0" eaLnBrk="1" fontAlgn="base" latinLnBrk="0" hangingPunct="1">
              <a:lnSpc>
                <a:spcPct val="90000"/>
              </a:lnSpc>
              <a:spcBef>
                <a:spcPts val="499"/>
              </a:spcBef>
              <a:spcAft>
                <a:spcPts val="499"/>
              </a:spcAft>
              <a:buClr>
                <a:srgbClr val="6F6F6F"/>
              </a:buClr>
              <a:buSzPct val="100000"/>
              <a:buFont typeface="Arial" panose="020B0604020202020204" pitchFamily="34" charset="0"/>
              <a:buChar char="–"/>
              <a:tabLst/>
              <a:defRPr lang="en-US" sz="3112" dirty="0" smtClean="0"/>
            </a:lvl3pPr>
          </a:lstStyle>
          <a:p>
            <a:pPr marL="631456" marR="0" lvl="0" indent="-631456" algn="l" defTabSz="769887" rtl="0" eaLnBrk="1" fontAlgn="base" latinLnBrk="0" hangingPunct="1">
              <a:lnSpc>
                <a:spcPct val="90000"/>
              </a:lnSpc>
              <a:spcBef>
                <a:spcPts val="499"/>
              </a:spcBef>
              <a:spcAft>
                <a:spcPts val="499"/>
              </a:spcAft>
              <a:buClr>
                <a:srgbClr val="6F6F6F"/>
              </a:buClr>
              <a:buSzPct val="100000"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4445" b="0" i="0" u="none" strike="noStrike" kern="0" cap="none" spc="0" normalizeH="0" baseline="0" noProof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Edit Master text styles</a:t>
            </a:r>
          </a:p>
          <a:p>
            <a:pPr marL="631456" marR="0" lvl="1" indent="-631456" algn="l" defTabSz="769887" rtl="0" eaLnBrk="1" fontAlgn="base" latinLnBrk="0" hangingPunct="1">
              <a:lnSpc>
                <a:spcPct val="90000"/>
              </a:lnSpc>
              <a:spcBef>
                <a:spcPts val="499"/>
              </a:spcBef>
              <a:spcAft>
                <a:spcPts val="499"/>
              </a:spcAft>
              <a:buClr>
                <a:srgbClr val="6F6F6F"/>
              </a:buClr>
              <a:buSzPct val="100000"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4445" b="0" i="0" u="none" strike="noStrike" kern="0" cap="none" spc="0" normalizeH="0" baseline="0" noProof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Second level</a:t>
            </a:r>
          </a:p>
          <a:p>
            <a:pPr marL="631456" marR="0" lvl="2" indent="-631456" algn="l" defTabSz="769887" rtl="0" eaLnBrk="1" fontAlgn="base" latinLnBrk="0" hangingPunct="1">
              <a:lnSpc>
                <a:spcPct val="90000"/>
              </a:lnSpc>
              <a:spcBef>
                <a:spcPts val="499"/>
              </a:spcBef>
              <a:spcAft>
                <a:spcPts val="499"/>
              </a:spcAft>
              <a:buClr>
                <a:srgbClr val="6F6F6F"/>
              </a:buClr>
              <a:buSzPct val="100000"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4445" b="0" i="0" u="none" strike="noStrike" kern="0" cap="none" spc="0" normalizeH="0" baseline="0" noProof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97176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Cen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7444" y="772163"/>
            <a:ext cx="22169120" cy="144655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6595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-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4"/>
            <a:ext cx="24384000" cy="13715997"/>
            <a:chOff x="0" y="-1"/>
            <a:chExt cx="10972800" cy="6172199"/>
          </a:xfrm>
        </p:grpSpPr>
        <p:pic>
          <p:nvPicPr>
            <p:cNvPr id="9" name="Picture 8"/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528" b="9530"/>
            <a:stretch/>
          </p:blipFill>
          <p:spPr>
            <a:xfrm>
              <a:off x="0" y="-1"/>
              <a:ext cx="10972800" cy="6172199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 userDrawn="1"/>
          </p:nvSpPr>
          <p:spPr>
            <a:xfrm>
              <a:off x="0" y="-1"/>
              <a:ext cx="10972800" cy="6172199"/>
            </a:xfrm>
            <a:prstGeom prst="rect">
              <a:avLst/>
            </a:prstGeom>
            <a:solidFill>
              <a:schemeClr val="tx2">
                <a:lumMod val="5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761951" fontAlgn="base">
                <a:spcBef>
                  <a:spcPct val="0"/>
                </a:spcBef>
                <a:spcAft>
                  <a:spcPct val="0"/>
                </a:spcAft>
              </a:pPr>
              <a:endParaRPr lang="en-US" sz="3000">
                <a:solidFill>
                  <a:srgbClr val="FFFFFF"/>
                </a:solidFill>
              </a:endParaRPr>
            </a:p>
          </p:txBody>
        </p:sp>
      </p:grpSp>
      <p:sp>
        <p:nvSpPr>
          <p:cNvPr id="11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044980" y="10663002"/>
            <a:ext cx="19309479" cy="584712"/>
          </a:xfrm>
        </p:spPr>
        <p:txBody>
          <a:bodyPr wrap="square" anchor="t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555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305" name="Title 304"/>
          <p:cNvSpPr>
            <a:spLocks noGrp="1"/>
          </p:cNvSpPr>
          <p:nvPr>
            <p:ph type="title"/>
          </p:nvPr>
        </p:nvSpPr>
        <p:spPr>
          <a:xfrm>
            <a:off x="3987627" y="9647278"/>
            <a:ext cx="19339733" cy="1015727"/>
          </a:xfrm>
        </p:spPr>
        <p:txBody>
          <a:bodyPr anchor="b"/>
          <a:lstStyle>
            <a:lvl1pPr marL="0" indent="0" algn="l">
              <a:lnSpc>
                <a:spcPct val="90000"/>
              </a:lnSpc>
              <a:spcBef>
                <a:spcPts val="0"/>
              </a:spcBef>
              <a:defRPr sz="6667" b="0" cap="none" baseline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-2" y="1664103"/>
            <a:ext cx="24384004" cy="3970083"/>
            <a:chOff x="0" y="748845"/>
            <a:chExt cx="6356036" cy="1379811"/>
          </a:xfrm>
        </p:grpSpPr>
        <p:pic>
          <p:nvPicPr>
            <p:cNvPr id="18" name="Picture 17"/>
            <p:cNvPicPr>
              <a:picLocks noChangeAspect="1"/>
            </p:cNvPicPr>
            <p:nvPr userDrawn="1"/>
          </p:nvPicPr>
          <p:blipFill rotWithShape="1">
            <a:blip r:embed="rId3"/>
            <a:srcRect l="12327"/>
            <a:stretch/>
          </p:blipFill>
          <p:spPr>
            <a:xfrm>
              <a:off x="0" y="748845"/>
              <a:ext cx="3105001" cy="760384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380" y="937806"/>
              <a:ext cx="2073674" cy="382462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 userDrawn="1"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5477"/>
            <a:stretch/>
          </p:blipFill>
          <p:spPr>
            <a:xfrm>
              <a:off x="1039432" y="1561775"/>
              <a:ext cx="5316604" cy="566881"/>
            </a:xfrm>
            <a:prstGeom prst="rect">
              <a:avLst/>
            </a:prstGeom>
          </p:spPr>
        </p:pic>
        <p:grpSp>
          <p:nvGrpSpPr>
            <p:cNvPr id="20" name="Group 19"/>
            <p:cNvGrpSpPr/>
            <p:nvPr userDrawn="1"/>
          </p:nvGrpSpPr>
          <p:grpSpPr>
            <a:xfrm>
              <a:off x="1643784" y="1708498"/>
              <a:ext cx="1170069" cy="272357"/>
              <a:chOff x="4100403" y="1765746"/>
              <a:chExt cx="3118543" cy="725905"/>
            </a:xfrm>
          </p:grpSpPr>
          <p:pic>
            <p:nvPicPr>
              <p:cNvPr id="21" name="Picture 20"/>
              <p:cNvPicPr>
                <a:picLocks noChangeAspect="1"/>
              </p:cNvPicPr>
              <p:nvPr userDrawn="1"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00403" y="1765746"/>
                <a:ext cx="561259" cy="725905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 userDrawn="1"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38124" y="1905033"/>
                <a:ext cx="2380822" cy="581350"/>
              </a:xfrm>
              <a:prstGeom prst="rect">
                <a:avLst/>
              </a:prstGeom>
            </p:spPr>
          </p:pic>
        </p:grpSp>
      </p:grpSp>
      <p:sp>
        <p:nvSpPr>
          <p:cNvPr id="14" name="Subtitle 11"/>
          <p:cNvSpPr txBox="1">
            <a:spLocks/>
          </p:cNvSpPr>
          <p:nvPr userDrawn="1"/>
        </p:nvSpPr>
        <p:spPr bwMode="auto">
          <a:xfrm>
            <a:off x="14667005" y="2810617"/>
            <a:ext cx="8615388" cy="592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03200" tIns="101600" rIns="203200" bIns="101600" numCol="1" anchor="t" anchorCtr="0" compatLnSpc="1">
            <a:prstTxWarp prst="textNoShape">
              <a:avLst/>
            </a:prstTxWarp>
            <a:spAutoFit/>
          </a:bodyPr>
          <a:lstStyle>
            <a:lvl1pPr marL="0" indent="0" algn="l" defTabSz="346459" rtl="0" fontAlgn="base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F6F6F"/>
              </a:buClr>
              <a:buSzPct val="100000"/>
              <a:buFontTx/>
              <a:buNone/>
              <a:defRPr sz="1600" b="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30238" indent="-228600" algn="l" defTabSz="346459" rtl="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–"/>
              <a:defRPr sz="1400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04863" indent="-203200" algn="l" defTabSz="346459" rtl="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–"/>
              <a:defRPr sz="1400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31066" indent="-171443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chemeClr val="bg1"/>
                </a:solidFill>
                <a:latin typeface="+mn-lt"/>
              </a:defRPr>
            </a:lvl4pPr>
            <a:lvl5pPr marL="1588230" indent="-171443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bg1"/>
                </a:solidFill>
                <a:latin typeface="+mn-lt"/>
              </a:defRPr>
            </a:lvl5pPr>
            <a:lvl6pPr marL="1931117" indent="-1714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bg1"/>
                </a:solidFill>
                <a:latin typeface="+mn-lt"/>
              </a:defRPr>
            </a:lvl6pPr>
            <a:lvl7pPr marL="2274003" indent="-1714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bg1"/>
                </a:solidFill>
                <a:latin typeface="+mn-lt"/>
              </a:defRPr>
            </a:lvl7pPr>
            <a:lvl8pPr marL="2616890" indent="-1714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bg1"/>
                </a:solidFill>
                <a:latin typeface="+mn-lt"/>
              </a:defRPr>
            </a:lvl8pPr>
            <a:lvl9pPr marL="2959775" indent="-1714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bg1"/>
                </a:solidFill>
                <a:latin typeface="+mn-lt"/>
              </a:defRPr>
            </a:lvl9pPr>
          </a:lstStyle>
          <a:p>
            <a:r>
              <a:rPr lang="en-US" sz="2800" kern="0" dirty="0"/>
              <a:t>Accelerated Computing</a:t>
            </a:r>
          </a:p>
        </p:txBody>
      </p:sp>
      <p:sp>
        <p:nvSpPr>
          <p:cNvPr id="15" name="Title 10"/>
          <p:cNvSpPr txBox="1">
            <a:spLocks/>
          </p:cNvSpPr>
          <p:nvPr userDrawn="1"/>
        </p:nvSpPr>
        <p:spPr bwMode="auto">
          <a:xfrm>
            <a:off x="14616741" y="1989817"/>
            <a:ext cx="8628889" cy="820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03200" tIns="101600" rIns="203200" bIns="101600" numCol="1" anchor="b" anchorCtr="0" compatLnSpc="1">
            <a:prstTxWarp prst="textNoShape">
              <a:avLst/>
            </a:prstTxWarp>
            <a:spAutoFit/>
          </a:bodyPr>
          <a:lstStyle>
            <a:lvl1pPr marL="0" indent="0" algn="l" rtl="0" fontAlgn="base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defRPr sz="3000" b="0" cap="none" baseline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73B900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73B900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73B900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73B900"/>
                </a:solidFill>
                <a:latin typeface="Arial" charset="0"/>
              </a:defRPr>
            </a:lvl5pPr>
            <a:lvl6pPr marL="342887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73B900"/>
                </a:solidFill>
                <a:latin typeface="Arial" charset="0"/>
              </a:defRPr>
            </a:lvl6pPr>
            <a:lvl7pPr marL="685773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73B900"/>
                </a:solidFill>
                <a:latin typeface="Arial" charset="0"/>
              </a:defRPr>
            </a:lvl7pPr>
            <a:lvl8pPr marL="1028659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73B900"/>
                </a:solidFill>
                <a:latin typeface="Arial" charset="0"/>
              </a:defRPr>
            </a:lvl8pPr>
            <a:lvl9pPr marL="1371545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73B900"/>
                </a:solidFill>
                <a:latin typeface="Arial" charset="0"/>
              </a:defRPr>
            </a:lvl9pPr>
          </a:lstStyle>
          <a:p>
            <a:pPr defTabSz="2031945"/>
            <a:r>
              <a:rPr lang="en-US" sz="4445" kern="0" dirty="0"/>
              <a:t>GPU Teaching Kit</a:t>
            </a:r>
          </a:p>
        </p:txBody>
      </p:sp>
    </p:spTree>
    <p:extLst>
      <p:ext uri="{BB962C8B-B14F-4D97-AF65-F5344CB8AC3E}">
        <p14:creationId xmlns:p14="http://schemas.microsoft.com/office/powerpoint/2010/main" val="4077338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 -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4"/>
            <a:ext cx="24384000" cy="13715997"/>
            <a:chOff x="0" y="-1"/>
            <a:chExt cx="10972800" cy="6172199"/>
          </a:xfrm>
        </p:grpSpPr>
        <p:pic>
          <p:nvPicPr>
            <p:cNvPr id="9" name="Picture 8"/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528" b="9530"/>
            <a:stretch/>
          </p:blipFill>
          <p:spPr>
            <a:xfrm>
              <a:off x="0" y="-1"/>
              <a:ext cx="10972800" cy="6172199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 userDrawn="1"/>
          </p:nvSpPr>
          <p:spPr>
            <a:xfrm>
              <a:off x="0" y="-1"/>
              <a:ext cx="10972800" cy="6172199"/>
            </a:xfrm>
            <a:prstGeom prst="rect">
              <a:avLst/>
            </a:prstGeom>
            <a:solidFill>
              <a:schemeClr val="tx2">
                <a:lumMod val="5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761951" fontAlgn="base">
                <a:spcBef>
                  <a:spcPct val="0"/>
                </a:spcBef>
                <a:spcAft>
                  <a:spcPct val="0"/>
                </a:spcAft>
              </a:pPr>
              <a:endParaRPr lang="en-US" sz="3000">
                <a:solidFill>
                  <a:srgbClr val="FFFFFF"/>
                </a:solidFill>
              </a:endParaRPr>
            </a:p>
          </p:txBody>
        </p:sp>
      </p:grpSp>
      <p:sp>
        <p:nvSpPr>
          <p:cNvPr id="11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044980" y="10663002"/>
            <a:ext cx="19309479" cy="584712"/>
          </a:xfrm>
        </p:spPr>
        <p:txBody>
          <a:bodyPr wrap="square" anchor="t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555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305" name="Title 304"/>
          <p:cNvSpPr>
            <a:spLocks noGrp="1"/>
          </p:cNvSpPr>
          <p:nvPr>
            <p:ph type="title"/>
          </p:nvPr>
        </p:nvSpPr>
        <p:spPr>
          <a:xfrm>
            <a:off x="3987627" y="9647278"/>
            <a:ext cx="19339733" cy="1015727"/>
          </a:xfrm>
        </p:spPr>
        <p:txBody>
          <a:bodyPr anchor="b"/>
          <a:lstStyle>
            <a:lvl1pPr marL="0" indent="0" algn="l">
              <a:lnSpc>
                <a:spcPct val="90000"/>
              </a:lnSpc>
              <a:spcBef>
                <a:spcPts val="0"/>
              </a:spcBef>
              <a:defRPr sz="6667" b="0" cap="none" baseline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-2" y="1664103"/>
            <a:ext cx="24384004" cy="3970083"/>
            <a:chOff x="0" y="748845"/>
            <a:chExt cx="6356036" cy="1379811"/>
          </a:xfrm>
        </p:grpSpPr>
        <p:pic>
          <p:nvPicPr>
            <p:cNvPr id="18" name="Picture 17"/>
            <p:cNvPicPr>
              <a:picLocks noChangeAspect="1"/>
            </p:cNvPicPr>
            <p:nvPr userDrawn="1"/>
          </p:nvPicPr>
          <p:blipFill rotWithShape="1">
            <a:blip r:embed="rId3"/>
            <a:srcRect l="12327"/>
            <a:stretch/>
          </p:blipFill>
          <p:spPr>
            <a:xfrm>
              <a:off x="0" y="748845"/>
              <a:ext cx="3105001" cy="760384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380" y="937806"/>
              <a:ext cx="2073674" cy="382462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 userDrawn="1"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5477"/>
            <a:stretch/>
          </p:blipFill>
          <p:spPr>
            <a:xfrm>
              <a:off x="1039432" y="1561775"/>
              <a:ext cx="5316604" cy="566881"/>
            </a:xfrm>
            <a:prstGeom prst="rect">
              <a:avLst/>
            </a:prstGeom>
          </p:spPr>
        </p:pic>
        <p:grpSp>
          <p:nvGrpSpPr>
            <p:cNvPr id="20" name="Group 19"/>
            <p:cNvGrpSpPr/>
            <p:nvPr userDrawn="1"/>
          </p:nvGrpSpPr>
          <p:grpSpPr>
            <a:xfrm>
              <a:off x="1643784" y="1708498"/>
              <a:ext cx="1170069" cy="272357"/>
              <a:chOff x="4100403" y="1765746"/>
              <a:chExt cx="3118543" cy="725905"/>
            </a:xfrm>
          </p:grpSpPr>
          <p:pic>
            <p:nvPicPr>
              <p:cNvPr id="21" name="Picture 20"/>
              <p:cNvPicPr>
                <a:picLocks noChangeAspect="1"/>
              </p:cNvPicPr>
              <p:nvPr userDrawn="1"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00403" y="1765746"/>
                <a:ext cx="561259" cy="725905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 userDrawn="1"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38124" y="1905033"/>
                <a:ext cx="2380822" cy="581350"/>
              </a:xfrm>
              <a:prstGeom prst="rect">
                <a:avLst/>
              </a:prstGeom>
            </p:spPr>
          </p:pic>
        </p:grpSp>
      </p:grpSp>
      <p:sp>
        <p:nvSpPr>
          <p:cNvPr id="14" name="Subtitle 11"/>
          <p:cNvSpPr txBox="1">
            <a:spLocks/>
          </p:cNvSpPr>
          <p:nvPr userDrawn="1"/>
        </p:nvSpPr>
        <p:spPr bwMode="auto">
          <a:xfrm>
            <a:off x="14667005" y="2810616"/>
            <a:ext cx="8615388" cy="592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03200" tIns="101600" rIns="203200" bIns="101600" numCol="1" anchor="t" anchorCtr="0" compatLnSpc="1">
            <a:prstTxWarp prst="textNoShape">
              <a:avLst/>
            </a:prstTxWarp>
            <a:spAutoFit/>
          </a:bodyPr>
          <a:lstStyle>
            <a:lvl1pPr marL="0" indent="0" algn="l" defTabSz="346459" rtl="0" fontAlgn="base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F6F6F"/>
              </a:buClr>
              <a:buSzPct val="100000"/>
              <a:buFontTx/>
              <a:buNone/>
              <a:defRPr sz="1600" b="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30238" indent="-228600" algn="l" defTabSz="346459" rtl="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–"/>
              <a:defRPr sz="1400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04863" indent="-203200" algn="l" defTabSz="346459" rtl="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–"/>
              <a:defRPr sz="1400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31066" indent="-171443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chemeClr val="bg1"/>
                </a:solidFill>
                <a:latin typeface="+mn-lt"/>
              </a:defRPr>
            </a:lvl4pPr>
            <a:lvl5pPr marL="1588230" indent="-171443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bg1"/>
                </a:solidFill>
                <a:latin typeface="+mn-lt"/>
              </a:defRPr>
            </a:lvl5pPr>
            <a:lvl6pPr marL="1931117" indent="-1714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bg1"/>
                </a:solidFill>
                <a:latin typeface="+mn-lt"/>
              </a:defRPr>
            </a:lvl6pPr>
            <a:lvl7pPr marL="2274003" indent="-1714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bg1"/>
                </a:solidFill>
                <a:latin typeface="+mn-lt"/>
              </a:defRPr>
            </a:lvl7pPr>
            <a:lvl8pPr marL="2616890" indent="-1714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bg1"/>
                </a:solidFill>
                <a:latin typeface="+mn-lt"/>
              </a:defRPr>
            </a:lvl8pPr>
            <a:lvl9pPr marL="2959775" indent="-1714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bg1"/>
                </a:solidFill>
                <a:latin typeface="+mn-lt"/>
              </a:defRPr>
            </a:lvl9pPr>
          </a:lstStyle>
          <a:p>
            <a:r>
              <a:rPr lang="en-US" sz="2800" kern="0" dirty="0"/>
              <a:t>Heterogeneous Parallel Programming</a:t>
            </a:r>
          </a:p>
        </p:txBody>
      </p:sp>
      <p:sp>
        <p:nvSpPr>
          <p:cNvPr id="15" name="Title 10"/>
          <p:cNvSpPr txBox="1">
            <a:spLocks/>
          </p:cNvSpPr>
          <p:nvPr userDrawn="1"/>
        </p:nvSpPr>
        <p:spPr bwMode="auto">
          <a:xfrm>
            <a:off x="14616741" y="1989817"/>
            <a:ext cx="8628889" cy="820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03200" tIns="101600" rIns="203200" bIns="101600" numCol="1" anchor="b" anchorCtr="0" compatLnSpc="1">
            <a:prstTxWarp prst="textNoShape">
              <a:avLst/>
            </a:prstTxWarp>
            <a:spAutoFit/>
          </a:bodyPr>
          <a:lstStyle>
            <a:lvl1pPr marL="0" indent="0" algn="l" rtl="0" fontAlgn="base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defRPr sz="3000" b="0" cap="none" baseline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73B900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73B900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73B900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73B900"/>
                </a:solidFill>
                <a:latin typeface="Arial" charset="0"/>
              </a:defRPr>
            </a:lvl5pPr>
            <a:lvl6pPr marL="342887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73B900"/>
                </a:solidFill>
                <a:latin typeface="Arial" charset="0"/>
              </a:defRPr>
            </a:lvl6pPr>
            <a:lvl7pPr marL="685773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73B900"/>
                </a:solidFill>
                <a:latin typeface="Arial" charset="0"/>
              </a:defRPr>
            </a:lvl7pPr>
            <a:lvl8pPr marL="1028659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73B900"/>
                </a:solidFill>
                <a:latin typeface="Arial" charset="0"/>
              </a:defRPr>
            </a:lvl8pPr>
            <a:lvl9pPr marL="1371545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73B900"/>
                </a:solidFill>
                <a:latin typeface="Arial" charset="0"/>
              </a:defRPr>
            </a:lvl9pPr>
          </a:lstStyle>
          <a:p>
            <a:pPr defTabSz="2031945"/>
            <a:r>
              <a:rPr lang="en-US" sz="4445" kern="0" dirty="0"/>
              <a:t>GPU Teaching Kit</a:t>
            </a:r>
          </a:p>
        </p:txBody>
      </p:sp>
    </p:spTree>
    <p:extLst>
      <p:ext uri="{BB962C8B-B14F-4D97-AF65-F5344CB8AC3E}">
        <p14:creationId xmlns:p14="http://schemas.microsoft.com/office/powerpoint/2010/main" val="239452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7444" y="772163"/>
            <a:ext cx="22169120" cy="1015727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en-US" dirty="0">
                <a:solidFill>
                  <a:srgbClr val="76B900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7344" y="2159004"/>
            <a:ext cx="22108160" cy="10730451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31456" marR="0" indent="-631456" algn="l" defTabSz="769887" rtl="0" eaLnBrk="1" fontAlgn="base" latinLnBrk="0" hangingPunct="1">
              <a:lnSpc>
                <a:spcPct val="90000"/>
              </a:lnSpc>
              <a:spcBef>
                <a:spcPts val="499"/>
              </a:spcBef>
              <a:spcAft>
                <a:spcPts val="499"/>
              </a:spcAft>
              <a:buClr>
                <a:srgbClr val="6F6F6F"/>
              </a:buClr>
              <a:buSzPct val="100000"/>
              <a:buFont typeface="Arial" panose="020B0604020202020204" pitchFamily="34" charset="0"/>
              <a:buChar char="–"/>
              <a:tabLst/>
              <a:defRPr lang="en-US" sz="4000" dirty="0" smtClean="0"/>
            </a:lvl1pPr>
            <a:lvl2pPr marL="1400490" marR="0" indent="-507985" algn="l" defTabSz="769887" rtl="0" eaLnBrk="1" fontAlgn="base" latinLnBrk="0" hangingPunct="1">
              <a:lnSpc>
                <a:spcPct val="90000"/>
              </a:lnSpc>
              <a:spcBef>
                <a:spcPts val="499"/>
              </a:spcBef>
              <a:spcAft>
                <a:spcPts val="499"/>
              </a:spcAft>
              <a:buClr>
                <a:srgbClr val="6F6F6F"/>
              </a:buClr>
              <a:buSzPct val="100000"/>
              <a:buFont typeface="Arial" panose="020B0604020202020204" pitchFamily="34" charset="0"/>
              <a:buChar char="–"/>
              <a:tabLst/>
              <a:defRPr lang="en-US" sz="3112" dirty="0" smtClean="0"/>
            </a:lvl2pPr>
            <a:lvl3pPr marL="1788534" marR="0" indent="-451544" algn="l" defTabSz="769887" rtl="0" eaLnBrk="1" fontAlgn="base" latinLnBrk="0" hangingPunct="1">
              <a:lnSpc>
                <a:spcPct val="90000"/>
              </a:lnSpc>
              <a:spcBef>
                <a:spcPts val="499"/>
              </a:spcBef>
              <a:spcAft>
                <a:spcPts val="499"/>
              </a:spcAft>
              <a:buClr>
                <a:srgbClr val="6F6F6F"/>
              </a:buClr>
              <a:buSzPct val="100000"/>
              <a:buFont typeface="Arial" panose="020B0604020202020204" pitchFamily="34" charset="0"/>
              <a:buChar char="–"/>
              <a:tabLst/>
              <a:defRPr lang="en-US" sz="3112" dirty="0" smtClean="0"/>
            </a:lvl3pPr>
          </a:lstStyle>
          <a:p>
            <a:pPr marL="631456" marR="0" lvl="0" indent="-631456" algn="l" defTabSz="769887" rtl="0" eaLnBrk="1" fontAlgn="base" latinLnBrk="0" hangingPunct="1">
              <a:lnSpc>
                <a:spcPct val="90000"/>
              </a:lnSpc>
              <a:spcBef>
                <a:spcPts val="499"/>
              </a:spcBef>
              <a:spcAft>
                <a:spcPts val="499"/>
              </a:spcAft>
              <a:buClr>
                <a:srgbClr val="6F6F6F"/>
              </a:buClr>
              <a:buSzPct val="100000"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4445" b="0" i="0" u="none" strike="noStrike" kern="0" cap="none" spc="0" normalizeH="0" baseline="0" noProof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Edit Master text styles</a:t>
            </a:r>
          </a:p>
          <a:p>
            <a:pPr marL="631456" marR="0" lvl="1" indent="-631456" algn="l" defTabSz="769887" rtl="0" eaLnBrk="1" fontAlgn="base" latinLnBrk="0" hangingPunct="1">
              <a:lnSpc>
                <a:spcPct val="90000"/>
              </a:lnSpc>
              <a:spcBef>
                <a:spcPts val="499"/>
              </a:spcBef>
              <a:spcAft>
                <a:spcPts val="499"/>
              </a:spcAft>
              <a:buClr>
                <a:srgbClr val="6F6F6F"/>
              </a:buClr>
              <a:buSzPct val="100000"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4445" b="0" i="0" u="none" strike="noStrike" kern="0" cap="none" spc="0" normalizeH="0" baseline="0" noProof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Second level</a:t>
            </a:r>
          </a:p>
          <a:p>
            <a:pPr marL="631456" marR="0" lvl="2" indent="-631456" algn="l" defTabSz="769887" rtl="0" eaLnBrk="1" fontAlgn="base" latinLnBrk="0" hangingPunct="1">
              <a:lnSpc>
                <a:spcPct val="90000"/>
              </a:lnSpc>
              <a:spcBef>
                <a:spcPts val="499"/>
              </a:spcBef>
              <a:spcAft>
                <a:spcPts val="499"/>
              </a:spcAft>
              <a:buClr>
                <a:srgbClr val="6F6F6F"/>
              </a:buClr>
              <a:buSzPct val="100000"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4445" b="0" i="0" u="none" strike="noStrike" kern="0" cap="none" spc="0" normalizeH="0" baseline="0" noProof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822223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 branding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7444" y="772163"/>
            <a:ext cx="22169120" cy="1015727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en-US" dirty="0">
                <a:solidFill>
                  <a:srgbClr val="76B900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7344" y="2166060"/>
            <a:ext cx="22108160" cy="107234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31456" marR="0" indent="-631456" algn="l" defTabSz="769887" rtl="0" eaLnBrk="1" fontAlgn="base" latinLnBrk="0" hangingPunct="1">
              <a:lnSpc>
                <a:spcPct val="90000"/>
              </a:lnSpc>
              <a:spcBef>
                <a:spcPts val="499"/>
              </a:spcBef>
              <a:spcAft>
                <a:spcPts val="499"/>
              </a:spcAft>
              <a:buClr>
                <a:srgbClr val="6F6F6F"/>
              </a:buClr>
              <a:buSzPct val="100000"/>
              <a:buFont typeface="Arial" panose="020B0604020202020204" pitchFamily="34" charset="0"/>
              <a:buChar char="–"/>
              <a:tabLst/>
              <a:defRPr lang="en-US" sz="4000" dirty="0" smtClean="0"/>
            </a:lvl1pPr>
            <a:lvl2pPr marL="1400490" marR="0" indent="-507985" algn="l" defTabSz="769887" rtl="0" eaLnBrk="1" fontAlgn="base" latinLnBrk="0" hangingPunct="1">
              <a:lnSpc>
                <a:spcPct val="90000"/>
              </a:lnSpc>
              <a:spcBef>
                <a:spcPts val="499"/>
              </a:spcBef>
              <a:spcAft>
                <a:spcPts val="499"/>
              </a:spcAft>
              <a:buClr>
                <a:srgbClr val="6F6F6F"/>
              </a:buClr>
              <a:buSzPct val="100000"/>
              <a:buFont typeface="Arial" panose="020B0604020202020204" pitchFamily="34" charset="0"/>
              <a:buChar char="–"/>
              <a:tabLst/>
              <a:defRPr lang="en-US" sz="3555" dirty="0" smtClean="0"/>
            </a:lvl2pPr>
            <a:lvl3pPr marL="1788534" marR="0" indent="-451544" algn="l" defTabSz="769887" rtl="0" eaLnBrk="1" fontAlgn="base" latinLnBrk="0" hangingPunct="1">
              <a:lnSpc>
                <a:spcPct val="90000"/>
              </a:lnSpc>
              <a:spcBef>
                <a:spcPts val="499"/>
              </a:spcBef>
              <a:spcAft>
                <a:spcPts val="499"/>
              </a:spcAft>
              <a:buClr>
                <a:srgbClr val="6F6F6F"/>
              </a:buClr>
              <a:buSzPct val="100000"/>
              <a:buFont typeface="Arial" panose="020B0604020202020204" pitchFamily="34" charset="0"/>
              <a:buChar char="–"/>
              <a:tabLst/>
              <a:defRPr lang="en-US" sz="3112" dirty="0" smtClean="0"/>
            </a:lvl3pPr>
          </a:lstStyle>
          <a:p>
            <a:pPr marL="631456" marR="0" lvl="0" indent="-631456" algn="l" defTabSz="769887" rtl="0" eaLnBrk="1" fontAlgn="base" latinLnBrk="0" hangingPunct="1">
              <a:lnSpc>
                <a:spcPct val="90000"/>
              </a:lnSpc>
              <a:spcBef>
                <a:spcPts val="499"/>
              </a:spcBef>
              <a:spcAft>
                <a:spcPts val="499"/>
              </a:spcAft>
              <a:buClr>
                <a:srgbClr val="6F6F6F"/>
              </a:buClr>
              <a:buSzPct val="100000"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4445" b="0" i="0" u="none" strike="noStrike" kern="0" cap="none" spc="0" normalizeH="0" baseline="0" noProof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Edit Master text styles</a:t>
            </a:r>
          </a:p>
          <a:p>
            <a:pPr marL="631456" marR="0" lvl="1" indent="-631456" algn="l" defTabSz="769887" rtl="0" eaLnBrk="1" fontAlgn="base" latinLnBrk="0" hangingPunct="1">
              <a:lnSpc>
                <a:spcPct val="90000"/>
              </a:lnSpc>
              <a:spcBef>
                <a:spcPts val="499"/>
              </a:spcBef>
              <a:spcAft>
                <a:spcPts val="499"/>
              </a:spcAft>
              <a:buClr>
                <a:srgbClr val="6F6F6F"/>
              </a:buClr>
              <a:buSzPct val="100000"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4445" b="0" i="0" u="none" strike="noStrike" kern="0" cap="none" spc="0" normalizeH="0" baseline="0" noProof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Second level</a:t>
            </a:r>
          </a:p>
          <a:p>
            <a:pPr marL="631456" marR="0" lvl="2" indent="-631456" algn="l" defTabSz="769887" rtl="0" eaLnBrk="1" fontAlgn="base" latinLnBrk="0" hangingPunct="1">
              <a:lnSpc>
                <a:spcPct val="90000"/>
              </a:lnSpc>
              <a:spcBef>
                <a:spcPts val="499"/>
              </a:spcBef>
              <a:spcAft>
                <a:spcPts val="499"/>
              </a:spcAft>
              <a:buClr>
                <a:srgbClr val="6F6F6F"/>
              </a:buClr>
              <a:buSzPct val="100000"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4445" b="0" i="0" u="none" strike="noStrike" kern="0" cap="none" spc="0" normalizeH="0" baseline="0" noProof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Third level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13149792"/>
            <a:ext cx="24384000" cy="57453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1951" fontAlgn="base">
              <a:spcBef>
                <a:spcPct val="0"/>
              </a:spcBef>
              <a:spcAft>
                <a:spcPct val="0"/>
              </a:spcAft>
            </a:pPr>
            <a:endParaRPr lang="en-US" sz="300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20265" y="13447864"/>
            <a:ext cx="713397" cy="17113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defRPr sz="4400" cap="all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algn="l" defTabSz="761951" fontAlgn="base">
              <a:spcBef>
                <a:spcPct val="0"/>
              </a:spcBef>
              <a:spcAft>
                <a:spcPct val="0"/>
              </a:spcAft>
            </a:pPr>
            <a:fld id="{9EF62655-870B-4C06-BC3D-C67D37BAE36D}" type="slidenum">
              <a:rPr lang="en-US" sz="1112" smtClean="0">
                <a:solidFill>
                  <a:srgbClr val="6F6F6F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pPr algn="l" defTabSz="761951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r>
              <a:rPr lang="en-US" sz="1112" cap="none" dirty="0">
                <a:solidFill>
                  <a:srgbClr val="6F6F6F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0855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idx="13"/>
          </p:nvPr>
        </p:nvSpPr>
        <p:spPr>
          <a:xfrm>
            <a:off x="7950200" y="1104900"/>
            <a:ext cx="17259302" cy="115062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7444" y="772163"/>
            <a:ext cx="22169120" cy="1015727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7344" y="2159000"/>
            <a:ext cx="22108160" cy="10651115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4000" dirty="0" smtClean="0"/>
            </a:lvl1pPr>
            <a:lvl2pPr>
              <a:defRPr lang="en-US" sz="3112" dirty="0" smtClean="0"/>
            </a:lvl2pPr>
            <a:lvl3pPr>
              <a:defRPr lang="en-US" sz="3112" dirty="0" smtClean="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2326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Cen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7444" y="772163"/>
            <a:ext cx="22169120" cy="1015727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8892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Centered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7444" y="772163"/>
            <a:ext cx="22169120" cy="1015727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>
              <a:defRPr lang="en-US" dirty="0">
                <a:solidFill>
                  <a:srgbClr val="76B900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9838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and C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2" y="0"/>
            <a:ext cx="24362343" cy="1371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81"/>
            <a:ext cx="22352000" cy="1025523"/>
          </a:xfrm>
        </p:spPr>
        <p:txBody>
          <a:bodyPr>
            <a:normAutofit/>
          </a:bodyPr>
          <a:lstStyle>
            <a:lvl1pPr algn="r">
              <a:defRPr sz="4800">
                <a:solidFill>
                  <a:schemeClr val="accent2">
                    <a:lumMod val="75000"/>
                  </a:schemeClr>
                </a:solidFill>
                <a:latin typeface="Akzidenz-Grotesk Extended BQ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34400" y="1981200"/>
            <a:ext cx="15036800" cy="3048000"/>
          </a:xfrm>
        </p:spPr>
        <p:txBody>
          <a:bodyPr>
            <a:normAutofit/>
          </a:bodyPr>
          <a:lstStyle>
            <a:lvl1pPr>
              <a:defRPr sz="3600"/>
            </a:lvl1pPr>
            <a:lvl2pPr marL="1485920" indent="-571508">
              <a:buFont typeface="Arial" pitchFamily="34" charset="0"/>
              <a:buChar char="•"/>
              <a:defRPr sz="3600">
                <a:latin typeface="AkzidenzGrotesk" pitchFamily="50" charset="0"/>
              </a:defRPr>
            </a:lvl2pPr>
            <a:lvl3pPr>
              <a:defRPr sz="3600">
                <a:latin typeface="AkzidenzGrotesk" pitchFamily="50" charset="0"/>
              </a:defRPr>
            </a:lvl3pPr>
            <a:lvl4pPr marL="2743234" indent="0">
              <a:buFont typeface="Arial" pitchFamily="34" charset="0"/>
              <a:buNone/>
              <a:defRPr sz="3600">
                <a:latin typeface="AkzidenzGrotesk" pitchFamily="50" charset="0"/>
              </a:defRPr>
            </a:lvl4pPr>
            <a:lvl5pPr marL="4114851" indent="-457206">
              <a:buFont typeface="Arial" pitchFamily="34" charset="0"/>
              <a:buChar char="•"/>
              <a:defRPr sz="3600">
                <a:latin typeface="AkzidenzGrotesk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534400" y="5435600"/>
            <a:ext cx="15036800" cy="6908800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Sentinel Medium" pitchFamily="50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646223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op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4976" y="550333"/>
            <a:ext cx="20454055" cy="1015727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24032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7444" y="772163"/>
            <a:ext cx="22169120" cy="1015727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en-US" dirty="0">
                <a:solidFill>
                  <a:srgbClr val="76B900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7344" y="2159007"/>
            <a:ext cx="22108160" cy="10730451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31432" marR="0" indent="-631432" algn="l" defTabSz="769858" rtl="0" eaLnBrk="1" fontAlgn="base" latinLnBrk="0" hangingPunct="1">
              <a:lnSpc>
                <a:spcPct val="90000"/>
              </a:lnSpc>
              <a:spcBef>
                <a:spcPts val="499"/>
              </a:spcBef>
              <a:spcAft>
                <a:spcPts val="499"/>
              </a:spcAft>
              <a:buClr>
                <a:srgbClr val="6F6F6F"/>
              </a:buClr>
              <a:buSzPct val="100000"/>
              <a:buFont typeface="Arial" panose="020B0604020202020204" pitchFamily="34" charset="0"/>
              <a:buChar char="–"/>
              <a:tabLst/>
              <a:defRPr lang="en-US" sz="4000" dirty="0" smtClean="0"/>
            </a:lvl1pPr>
            <a:lvl2pPr marL="1400434" marR="0" indent="-507964" algn="l" defTabSz="769858" rtl="0" eaLnBrk="1" fontAlgn="base" latinLnBrk="0" hangingPunct="1">
              <a:lnSpc>
                <a:spcPct val="90000"/>
              </a:lnSpc>
              <a:spcBef>
                <a:spcPts val="499"/>
              </a:spcBef>
              <a:spcAft>
                <a:spcPts val="499"/>
              </a:spcAft>
              <a:buClr>
                <a:srgbClr val="6F6F6F"/>
              </a:buClr>
              <a:buSzPct val="100000"/>
              <a:buFont typeface="Arial" panose="020B0604020202020204" pitchFamily="34" charset="0"/>
              <a:buChar char="–"/>
              <a:tabLst/>
              <a:defRPr lang="en-US" sz="3112" dirty="0" smtClean="0"/>
            </a:lvl2pPr>
            <a:lvl3pPr marL="1788462" marR="0" indent="-451526" algn="l" defTabSz="769858" rtl="0" eaLnBrk="1" fontAlgn="base" latinLnBrk="0" hangingPunct="1">
              <a:lnSpc>
                <a:spcPct val="90000"/>
              </a:lnSpc>
              <a:spcBef>
                <a:spcPts val="499"/>
              </a:spcBef>
              <a:spcAft>
                <a:spcPts val="499"/>
              </a:spcAft>
              <a:buClr>
                <a:srgbClr val="6F6F6F"/>
              </a:buClr>
              <a:buSzPct val="100000"/>
              <a:buFont typeface="Arial" panose="020B0604020202020204" pitchFamily="34" charset="0"/>
              <a:buChar char="–"/>
              <a:tabLst/>
              <a:defRPr lang="en-US" sz="3112" dirty="0" smtClean="0"/>
            </a:lvl3pPr>
          </a:lstStyle>
          <a:p>
            <a:pPr marL="631432" marR="0" lvl="0" indent="-631432" algn="l" defTabSz="769858" rtl="0" eaLnBrk="1" fontAlgn="base" latinLnBrk="0" hangingPunct="1">
              <a:lnSpc>
                <a:spcPct val="90000"/>
              </a:lnSpc>
              <a:spcBef>
                <a:spcPts val="499"/>
              </a:spcBef>
              <a:spcAft>
                <a:spcPts val="499"/>
              </a:spcAft>
              <a:buClr>
                <a:srgbClr val="6F6F6F"/>
              </a:buClr>
              <a:buSzPct val="100000"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4445" b="0" i="0" u="none" strike="noStrike" kern="0" cap="none" spc="0" normalizeH="0" baseline="0" noProof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Edit Master text styles</a:t>
            </a:r>
          </a:p>
          <a:p>
            <a:pPr marL="631432" marR="0" lvl="1" indent="-631432" algn="l" defTabSz="769858" rtl="0" eaLnBrk="1" fontAlgn="base" latinLnBrk="0" hangingPunct="1">
              <a:lnSpc>
                <a:spcPct val="90000"/>
              </a:lnSpc>
              <a:spcBef>
                <a:spcPts val="499"/>
              </a:spcBef>
              <a:spcAft>
                <a:spcPts val="499"/>
              </a:spcAft>
              <a:buClr>
                <a:srgbClr val="6F6F6F"/>
              </a:buClr>
              <a:buSzPct val="100000"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4445" b="0" i="0" u="none" strike="noStrike" kern="0" cap="none" spc="0" normalizeH="0" baseline="0" noProof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Second level</a:t>
            </a:r>
          </a:p>
          <a:p>
            <a:pPr marL="631432" marR="0" lvl="2" indent="-631432" algn="l" defTabSz="769858" rtl="0" eaLnBrk="1" fontAlgn="base" latinLnBrk="0" hangingPunct="1">
              <a:lnSpc>
                <a:spcPct val="90000"/>
              </a:lnSpc>
              <a:spcBef>
                <a:spcPts val="499"/>
              </a:spcBef>
              <a:spcAft>
                <a:spcPts val="499"/>
              </a:spcAft>
              <a:buClr>
                <a:srgbClr val="6F6F6F"/>
              </a:buClr>
              <a:buSzPct val="100000"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4445" b="0" i="0" u="none" strike="noStrike" kern="0" cap="none" spc="0" normalizeH="0" baseline="0" noProof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6439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2946400"/>
            <a:ext cx="21005800" cy="9296400"/>
          </a:xfrm>
          <a:prstGeom prst="rect">
            <a:avLst/>
          </a:prstGeom>
        </p:spPr>
        <p:txBody>
          <a:bodyPr anchor="t"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16664" y="13081000"/>
            <a:ext cx="537973" cy="547749"/>
          </a:xfrm>
          <a:prstGeom prst="rect">
            <a:avLst/>
          </a:prstGeom>
        </p:spPr>
        <p:txBody>
          <a:bodyPr/>
          <a:lstStyle>
            <a:lvl1pPr>
              <a:defRPr sz="30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15681340" y="7035800"/>
            <a:ext cx="8396678" cy="56007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15290800" y="1130300"/>
            <a:ext cx="8331200" cy="55541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idx="15"/>
          </p:nvPr>
        </p:nvSpPr>
        <p:spPr>
          <a:xfrm>
            <a:off x="-3048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27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10.png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1" r:id="rId11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9200" y="549276"/>
            <a:ext cx="21945600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3200403"/>
            <a:ext cx="21945600" cy="90519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19200" y="12712703"/>
            <a:ext cx="568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1048B6-75C2-4B3C-A1E9-A765E362A827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31200" y="12712703"/>
            <a:ext cx="7721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5200" y="12712703"/>
            <a:ext cx="568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400BD0-49BF-48FC-8114-37C1D4F5AB3D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7982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88" r:id="rId12"/>
    <p:sldLayoutId id="2147483689" r:id="rId13"/>
    <p:sldLayoutId id="2147483690" r:id="rId14"/>
  </p:sldLayoutIdLst>
  <p:hf hdr="0" ftr="0" dt="0"/>
  <p:txStyles>
    <p:titleStyle>
      <a:lvl1pPr algn="ctr" defTabSz="1828800" rtl="0" eaLnBrk="1" latinLnBrk="0" hangingPunct="1"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85800" indent="-685800" algn="l" defTabSz="1828800" rtl="0" eaLnBrk="1" latinLnBrk="0" hangingPunct="1">
        <a:spcBef>
          <a:spcPct val="20000"/>
        </a:spcBef>
        <a:buFont typeface="Arial" pitchFamily="34" charset="0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1pPr>
      <a:lvl2pPr marL="1485900" indent="-571500" algn="l" defTabSz="1828800" rtl="0" eaLnBrk="1" latinLnBrk="0" hangingPunct="1">
        <a:spcBef>
          <a:spcPct val="20000"/>
        </a:spcBef>
        <a:buFont typeface="Arial" pitchFamily="34" charset="0"/>
        <a:buChar char="–"/>
        <a:defRPr sz="56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spcBef>
          <a:spcPct val="20000"/>
        </a:spcBef>
        <a:buFont typeface="Arial" pitchFamily="34" charset="0"/>
        <a:buChar char="»"/>
        <a:defRPr sz="40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28446" y="777669"/>
            <a:ext cx="21991420" cy="1015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10546" y="2960918"/>
            <a:ext cx="21937650" cy="9667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4" y="13306233"/>
            <a:ext cx="24390983" cy="423048"/>
            <a:chOff x="0" y="5987804"/>
            <a:chExt cx="8231957" cy="190372"/>
          </a:xfrm>
        </p:grpSpPr>
        <p:sp>
          <p:nvSpPr>
            <p:cNvPr id="36" name="Parallelogram 35"/>
            <p:cNvSpPr/>
            <p:nvPr userDrawn="1"/>
          </p:nvSpPr>
          <p:spPr>
            <a:xfrm>
              <a:off x="7178479" y="6000375"/>
              <a:ext cx="819901" cy="171825"/>
            </a:xfrm>
            <a:prstGeom prst="parallelogram">
              <a:avLst>
                <a:gd name="adj" fmla="val 36300"/>
              </a:avLst>
            </a:prstGeom>
            <a:solidFill>
              <a:srgbClr val="FA63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203194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</a:endParaRPr>
            </a:p>
          </p:txBody>
        </p:sp>
        <p:sp>
          <p:nvSpPr>
            <p:cNvPr id="37" name="Parallelogram 36"/>
            <p:cNvSpPr/>
            <p:nvPr userDrawn="1"/>
          </p:nvSpPr>
          <p:spPr>
            <a:xfrm>
              <a:off x="6394206" y="6000375"/>
              <a:ext cx="819901" cy="171825"/>
            </a:xfrm>
            <a:prstGeom prst="parallelogram">
              <a:avLst>
                <a:gd name="adj" fmla="val 36300"/>
              </a:avLst>
            </a:prstGeom>
            <a:solidFill>
              <a:srgbClr val="76B9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203194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</a:endParaRPr>
            </a:p>
          </p:txBody>
        </p:sp>
        <p:pic>
          <p:nvPicPr>
            <p:cNvPr id="38" name="Picture 37"/>
            <p:cNvPicPr>
              <a:picLocks noChangeAspect="1"/>
            </p:cNvPicPr>
            <p:nvPr userDrawn="1"/>
          </p:nvPicPr>
          <p:blipFill rotWithShape="1">
            <a:blip r:embed="rId12"/>
            <a:srcRect t="-6317" r="97921" b="17099"/>
            <a:stretch/>
          </p:blipFill>
          <p:spPr>
            <a:xfrm>
              <a:off x="7947899" y="5987804"/>
              <a:ext cx="284058" cy="190372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 userDrawn="1"/>
          </p:nvPicPr>
          <p:blipFill rotWithShape="1">
            <a:blip r:embed="rId13"/>
            <a:srcRect l="52877" t="1978" r="-1" b="17095"/>
            <a:stretch/>
          </p:blipFill>
          <p:spPr>
            <a:xfrm>
              <a:off x="0" y="6002009"/>
              <a:ext cx="6433059" cy="172676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1418434" y="13424277"/>
            <a:ext cx="713397" cy="2051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defRPr sz="4400" cap="all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algn="l" defTabSz="761951" fontAlgn="base">
              <a:spcBef>
                <a:spcPct val="0"/>
              </a:spcBef>
              <a:spcAft>
                <a:spcPct val="0"/>
              </a:spcAft>
            </a:pPr>
            <a:fld id="{9EF62655-870B-4C06-BC3D-C67D37BAE36D}" type="slidenum">
              <a:rPr lang="en-US" sz="1112" smtClean="0">
                <a:solidFill>
                  <a:srgbClr val="FFFFFF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pPr algn="l" defTabSz="761951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r>
              <a:rPr lang="en-US" sz="1333" cap="none" dirty="0">
                <a:solidFill>
                  <a:srgbClr val="FFFFFF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44" name="Straight Connector 43"/>
          <p:cNvCxnSpPr/>
          <p:nvPr/>
        </p:nvCxnSpPr>
        <p:spPr>
          <a:xfrm>
            <a:off x="-23869" y="13315093"/>
            <a:ext cx="24438187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4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7252" y="13420333"/>
            <a:ext cx="1467015" cy="202928"/>
          </a:xfrm>
          <a:prstGeom prst="rect">
            <a:avLst/>
          </a:prstGeom>
        </p:spPr>
      </p:pic>
      <p:grpSp>
        <p:nvGrpSpPr>
          <p:cNvPr id="47" name="Group 46"/>
          <p:cNvGrpSpPr/>
          <p:nvPr/>
        </p:nvGrpSpPr>
        <p:grpSpPr>
          <a:xfrm>
            <a:off x="21866343" y="13409207"/>
            <a:ext cx="1289892" cy="225187"/>
            <a:chOff x="4100403" y="1765746"/>
            <a:chExt cx="3118543" cy="725905"/>
          </a:xfrm>
        </p:grpSpPr>
        <p:pic>
          <p:nvPicPr>
            <p:cNvPr id="48" name="Picture 47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0403" y="1765746"/>
              <a:ext cx="561259" cy="725905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8124" y="1905033"/>
              <a:ext cx="2380822" cy="5813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7329752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667" b="0" cap="none" baseline="0">
          <a:solidFill>
            <a:srgbClr val="333333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5333" b="1">
          <a:solidFill>
            <a:srgbClr val="73B900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5333" b="1">
          <a:solidFill>
            <a:srgbClr val="73B900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5333" b="1">
          <a:solidFill>
            <a:srgbClr val="73B900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5333" b="1">
          <a:solidFill>
            <a:srgbClr val="73B900"/>
          </a:solidFill>
          <a:latin typeface="Arial" charset="0"/>
        </a:defRPr>
      </a:lvl5pPr>
      <a:lvl6pPr marL="761951" algn="l" rtl="0" eaLnBrk="1" fontAlgn="base" hangingPunct="1">
        <a:spcBef>
          <a:spcPct val="0"/>
        </a:spcBef>
        <a:spcAft>
          <a:spcPct val="0"/>
        </a:spcAft>
        <a:defRPr sz="5333" b="1">
          <a:solidFill>
            <a:srgbClr val="73B900"/>
          </a:solidFill>
          <a:latin typeface="Arial" charset="0"/>
        </a:defRPr>
      </a:lvl6pPr>
      <a:lvl7pPr marL="1523899" algn="l" rtl="0" eaLnBrk="1" fontAlgn="base" hangingPunct="1">
        <a:spcBef>
          <a:spcPct val="0"/>
        </a:spcBef>
        <a:spcAft>
          <a:spcPct val="0"/>
        </a:spcAft>
        <a:defRPr sz="5333" b="1">
          <a:solidFill>
            <a:srgbClr val="73B900"/>
          </a:solidFill>
          <a:latin typeface="Arial" charset="0"/>
        </a:defRPr>
      </a:lvl7pPr>
      <a:lvl8pPr marL="2285847" algn="l" rtl="0" eaLnBrk="1" fontAlgn="base" hangingPunct="1">
        <a:spcBef>
          <a:spcPct val="0"/>
        </a:spcBef>
        <a:spcAft>
          <a:spcPct val="0"/>
        </a:spcAft>
        <a:defRPr sz="5333" b="1">
          <a:solidFill>
            <a:srgbClr val="73B900"/>
          </a:solidFill>
          <a:latin typeface="Arial" charset="0"/>
        </a:defRPr>
      </a:lvl8pPr>
      <a:lvl9pPr marL="3047793" algn="l" rtl="0" eaLnBrk="1" fontAlgn="base" hangingPunct="1">
        <a:spcBef>
          <a:spcPct val="0"/>
        </a:spcBef>
        <a:spcAft>
          <a:spcPct val="0"/>
        </a:spcAft>
        <a:defRPr sz="5333" b="1">
          <a:solidFill>
            <a:srgbClr val="73B900"/>
          </a:solidFill>
          <a:latin typeface="Arial" charset="0"/>
        </a:defRPr>
      </a:lvl9pPr>
    </p:titleStyle>
    <p:bodyStyle>
      <a:lvl1pPr marL="631456" indent="-631456" algn="l" defTabSz="769887" rtl="0" eaLnBrk="1" fontAlgn="base" hangingPunct="1">
        <a:lnSpc>
          <a:spcPct val="90000"/>
        </a:lnSpc>
        <a:spcBef>
          <a:spcPts val="499"/>
        </a:spcBef>
        <a:spcAft>
          <a:spcPts val="499"/>
        </a:spcAft>
        <a:buClr>
          <a:srgbClr val="6F6F6F"/>
        </a:buClr>
        <a:buSzPct val="100000"/>
        <a:buFont typeface="Arial" panose="020B0604020202020204" pitchFamily="34" charset="0"/>
        <a:buChar char="–"/>
        <a:defRPr sz="4000" b="0" baseline="0">
          <a:solidFill>
            <a:srgbClr val="6F6F6F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1400490" indent="-507985" algn="l" defTabSz="769887" rtl="0" eaLnBrk="1" fontAlgn="base" hangingPunct="1">
        <a:lnSpc>
          <a:spcPct val="90000"/>
        </a:lnSpc>
        <a:spcBef>
          <a:spcPts val="499"/>
        </a:spcBef>
        <a:spcAft>
          <a:spcPts val="499"/>
        </a:spcAft>
        <a:buClr>
          <a:schemeClr val="bg2"/>
        </a:buClr>
        <a:buSzPct val="100000"/>
        <a:buFont typeface="Arial" panose="020B0604020202020204" pitchFamily="34" charset="0"/>
        <a:buChar char="–"/>
        <a:defRPr sz="3112" b="0">
          <a:solidFill>
            <a:schemeClr val="bg2"/>
          </a:solidFill>
          <a:latin typeface="Arial" panose="020B0604020202020204" pitchFamily="34" charset="0"/>
          <a:cs typeface="Arial" panose="020B0604020202020204" pitchFamily="34" charset="0"/>
        </a:defRPr>
      </a:lvl2pPr>
      <a:lvl3pPr marL="1788534" indent="-451544" algn="l" defTabSz="769887" rtl="0" eaLnBrk="1" fontAlgn="base" hangingPunct="1">
        <a:lnSpc>
          <a:spcPct val="90000"/>
        </a:lnSpc>
        <a:spcBef>
          <a:spcPts val="499"/>
        </a:spcBef>
        <a:spcAft>
          <a:spcPts val="499"/>
        </a:spcAft>
        <a:buClr>
          <a:schemeClr val="bg2"/>
        </a:buClr>
        <a:buSzPct val="100000"/>
        <a:buFont typeface="Arial" panose="020B0604020202020204" pitchFamily="34" charset="0"/>
        <a:buChar char="–"/>
        <a:defRPr sz="3112" b="0">
          <a:solidFill>
            <a:schemeClr val="bg2"/>
          </a:solidFill>
          <a:latin typeface="Arial" panose="020B0604020202020204" pitchFamily="34" charset="0"/>
          <a:cs typeface="Arial" panose="020B0604020202020204" pitchFamily="34" charset="0"/>
        </a:defRPr>
      </a:lvl3pPr>
      <a:lvl4pPr marL="2957842" indent="-380973" algn="l" rtl="0" eaLnBrk="1" fontAlgn="base" hangingPunct="1">
        <a:spcBef>
          <a:spcPct val="20000"/>
        </a:spcBef>
        <a:spcAft>
          <a:spcPct val="0"/>
        </a:spcAft>
        <a:buChar char="–"/>
        <a:defRPr sz="3333">
          <a:solidFill>
            <a:schemeClr val="bg1"/>
          </a:solidFill>
          <a:latin typeface="+mn-lt"/>
        </a:defRPr>
      </a:lvl4pPr>
      <a:lvl5pPr marL="3529303" indent="-380973" algn="l" rtl="0" eaLnBrk="1" fontAlgn="base" hangingPunct="1">
        <a:spcBef>
          <a:spcPct val="20000"/>
        </a:spcBef>
        <a:spcAft>
          <a:spcPct val="0"/>
        </a:spcAft>
        <a:buChar char="»"/>
        <a:defRPr sz="3333">
          <a:solidFill>
            <a:schemeClr val="bg1"/>
          </a:solidFill>
          <a:latin typeface="+mn-lt"/>
        </a:defRPr>
      </a:lvl5pPr>
      <a:lvl6pPr marL="4291254" indent="-380973" algn="l" rtl="0" eaLnBrk="1" fontAlgn="base" hangingPunct="1">
        <a:spcBef>
          <a:spcPct val="20000"/>
        </a:spcBef>
        <a:spcAft>
          <a:spcPct val="0"/>
        </a:spcAft>
        <a:buChar char="»"/>
        <a:defRPr sz="3333">
          <a:solidFill>
            <a:schemeClr val="bg1"/>
          </a:solidFill>
          <a:latin typeface="+mn-lt"/>
        </a:defRPr>
      </a:lvl6pPr>
      <a:lvl7pPr marL="5053202" indent="-380973" algn="l" rtl="0" eaLnBrk="1" fontAlgn="base" hangingPunct="1">
        <a:spcBef>
          <a:spcPct val="20000"/>
        </a:spcBef>
        <a:spcAft>
          <a:spcPct val="0"/>
        </a:spcAft>
        <a:buChar char="»"/>
        <a:defRPr sz="3333">
          <a:solidFill>
            <a:schemeClr val="bg1"/>
          </a:solidFill>
          <a:latin typeface="+mn-lt"/>
        </a:defRPr>
      </a:lvl7pPr>
      <a:lvl8pPr marL="5815150" indent="-380973" algn="l" rtl="0" eaLnBrk="1" fontAlgn="base" hangingPunct="1">
        <a:spcBef>
          <a:spcPct val="20000"/>
        </a:spcBef>
        <a:spcAft>
          <a:spcPct val="0"/>
        </a:spcAft>
        <a:buChar char="»"/>
        <a:defRPr sz="3333">
          <a:solidFill>
            <a:schemeClr val="bg1"/>
          </a:solidFill>
          <a:latin typeface="+mn-lt"/>
        </a:defRPr>
      </a:lvl8pPr>
      <a:lvl9pPr marL="6577098" indent="-380973" algn="l" rtl="0" eaLnBrk="1" fontAlgn="base" hangingPunct="1">
        <a:spcBef>
          <a:spcPct val="20000"/>
        </a:spcBef>
        <a:spcAft>
          <a:spcPct val="0"/>
        </a:spcAft>
        <a:buChar char="»"/>
        <a:defRPr sz="3333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1523899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61951" algn="l" defTabSz="1523899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899" algn="l" defTabSz="1523899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285847" algn="l" defTabSz="1523899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47793" algn="l" defTabSz="1523899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809744" algn="l" defTabSz="1523899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571692" algn="l" defTabSz="1523899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333640" algn="l" defTabSz="1523899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6095588" algn="l" defTabSz="1523899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-P28LKWTzrI?feature=oembed" TargetMode="External"/><Relationship Id="rId4" Type="http://schemas.openxmlformats.org/officeDocument/2006/relationships/hyperlink" Target="https://www.youtube.com/watch?v=-P28LKWTzrI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users.ece.cmu.edu/~yoonguk/papers/kim-isca14.pdf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.xml"/><Relationship Id="rId1" Type="http://schemas.openxmlformats.org/officeDocument/2006/relationships/tags" Target="../tags/tag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1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Relationship Id="rId5" Type="http://schemas.openxmlformats.org/officeDocument/2006/relationships/image" Target="NUL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4.jpeg"/><Relationship Id="rId4" Type="http://schemas.openxmlformats.org/officeDocument/2006/relationships/image" Target="NUL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219200"/>
            <a:ext cx="24384000" cy="5638800"/>
          </a:xfrm>
          <a:solidFill>
            <a:schemeClr val="bg1">
              <a:lumMod val="95000"/>
            </a:schemeClr>
          </a:solidFill>
        </p:spPr>
        <p:txBody>
          <a:bodyPr anchor="ctr" anchorCtr="0">
            <a:noAutofit/>
          </a:bodyPr>
          <a:lstStyle/>
          <a:p>
            <a:pPr fontAlgn="base"/>
            <a:r>
              <a:rPr lang="en-US" b="1" dirty="0"/>
              <a:t>CSC 2224: Parallel Computer </a:t>
            </a:r>
            <a:br>
              <a:rPr lang="en-US" b="1" dirty="0"/>
            </a:br>
            <a:r>
              <a:rPr lang="en-US" b="1" dirty="0"/>
              <a:t>Architecture and Programming</a:t>
            </a:r>
            <a:br>
              <a:rPr lang="en-US" b="1" dirty="0"/>
            </a:br>
            <a:r>
              <a:rPr lang="en-US" b="1" dirty="0"/>
              <a:t>GPU Architecture: Introduction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14859000" y="10829112"/>
            <a:ext cx="1143000" cy="854100"/>
          </a:xfrm>
          <a:prstGeom prst="rect">
            <a:avLst/>
          </a:prstGeom>
        </p:spPr>
        <p:txBody>
          <a:bodyPr vert="horz" lIns="182880" tIns="91440" rIns="182880" bIns="9144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828800"/>
            <a:endParaRPr lang="en-US" sz="4400" b="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38BC0D9-9426-462E-A586-ED53F18E48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67200" y="7750962"/>
            <a:ext cx="16306800" cy="35052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Prof. Gennady </a:t>
            </a:r>
            <a:r>
              <a:rPr lang="en-US" dirty="0" err="1">
                <a:solidFill>
                  <a:srgbClr val="0000FF"/>
                </a:solidFill>
              </a:rPr>
              <a:t>Pekhimenko</a:t>
            </a:r>
            <a:endParaRPr lang="en-US" dirty="0">
              <a:solidFill>
                <a:srgbClr val="0000FF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University of Toronto</a:t>
            </a:r>
          </a:p>
          <a:p>
            <a:r>
              <a:rPr lang="en-US" dirty="0">
                <a:solidFill>
                  <a:schemeClr val="tx1"/>
                </a:solidFill>
              </a:rPr>
              <a:t>Fall 2020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EA2E33A-EA90-4EC4-B1F5-051D808F97CF}"/>
              </a:ext>
            </a:extLst>
          </p:cNvPr>
          <p:cNvSpPr/>
          <p:nvPr/>
        </p:nvSpPr>
        <p:spPr>
          <a:xfrm>
            <a:off x="3200400" y="11894278"/>
            <a:ext cx="17983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828800" hangingPunct="1"/>
            <a:r>
              <a:rPr lang="en-US" sz="3600" i="1" kern="1200" dirty="0">
                <a:solidFill>
                  <a:srgbClr val="1F497D"/>
                </a:solidFill>
                <a:latin typeface="Calibri"/>
                <a:ea typeface="+mn-ea"/>
                <a:cs typeface="+mn-cs"/>
              </a:rPr>
              <a:t>The content of this lecture is adapted from the slides of </a:t>
            </a:r>
            <a:r>
              <a:rPr lang="en-US" sz="3600" i="1" kern="1200" dirty="0" err="1">
                <a:solidFill>
                  <a:srgbClr val="1F497D"/>
                </a:solidFill>
                <a:latin typeface="Calibri"/>
                <a:ea typeface="+mn-ea"/>
                <a:cs typeface="+mn-cs"/>
              </a:rPr>
              <a:t>Kayvon</a:t>
            </a:r>
            <a:r>
              <a:rPr lang="en-US" sz="3600" i="1" kern="1200" dirty="0">
                <a:solidFill>
                  <a:srgbClr val="1F497D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3600" i="1" kern="1200" dirty="0" err="1">
                <a:solidFill>
                  <a:srgbClr val="1F497D"/>
                </a:solidFill>
                <a:latin typeface="Calibri"/>
                <a:ea typeface="+mn-ea"/>
                <a:cs typeface="+mn-cs"/>
              </a:rPr>
              <a:t>Fatahalian</a:t>
            </a:r>
            <a:r>
              <a:rPr lang="en-US" sz="3600" i="1" kern="1200" dirty="0">
                <a:solidFill>
                  <a:srgbClr val="1F497D"/>
                </a:solidFill>
                <a:latin typeface="Calibri"/>
                <a:ea typeface="+mn-ea"/>
                <a:cs typeface="+mn-cs"/>
              </a:rPr>
              <a:t> (Stanford), Olivier Giroux and Luke Durant (Nvidia), Tor </a:t>
            </a:r>
            <a:r>
              <a:rPr lang="en-US" sz="3600" i="1" kern="1200" dirty="0" err="1">
                <a:solidFill>
                  <a:srgbClr val="1F497D"/>
                </a:solidFill>
                <a:latin typeface="Calibri"/>
                <a:ea typeface="+mn-ea"/>
                <a:cs typeface="+mn-cs"/>
              </a:rPr>
              <a:t>Aamodt</a:t>
            </a:r>
            <a:r>
              <a:rPr lang="en-US" sz="3600" i="1" kern="1200" dirty="0">
                <a:solidFill>
                  <a:srgbClr val="1F497D"/>
                </a:solidFill>
                <a:latin typeface="Calibri"/>
                <a:ea typeface="+mn-ea"/>
                <a:cs typeface="+mn-cs"/>
              </a:rPr>
              <a:t> (UBC) and Edited by: Serina Tan</a:t>
            </a:r>
          </a:p>
          <a:p>
            <a:pPr defTabSz="1828800" hangingPunct="1"/>
            <a:r>
              <a:rPr lang="en-US" sz="3600" i="1" kern="1200" dirty="0">
                <a:solidFill>
                  <a:srgbClr val="1F497D"/>
                </a:solidFill>
                <a:latin typeface="Calibri"/>
                <a:ea typeface="+mn-ea"/>
                <a:cs typeface="+mn-cs"/>
              </a:rPr>
              <a:t> </a:t>
            </a:r>
          </a:p>
          <a:p>
            <a:pPr defTabSz="1828800" hangingPunct="1"/>
            <a:endParaRPr lang="en-US" sz="3600" i="1" kern="1200" dirty="0">
              <a:solidFill>
                <a:srgbClr val="1F497D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144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72"/>
    </mc:Choice>
    <mc:Fallback xmlns="">
      <p:transition spd="slow" advTm="2972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ingle-core CPU Execu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Single-core CPU Execution</a:t>
            </a:r>
          </a:p>
        </p:txBody>
      </p:sp>
      <p:sp>
        <p:nvSpPr>
          <p:cNvPr id="15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22582" y="13081000"/>
            <a:ext cx="326137" cy="54774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  <p:pic>
        <p:nvPicPr>
          <p:cNvPr id="15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5948" y="4527530"/>
            <a:ext cx="12814301" cy="6921501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mov R1, 0…"/>
          <p:cNvSpPr txBox="1"/>
          <p:nvPr/>
        </p:nvSpPr>
        <p:spPr>
          <a:xfrm>
            <a:off x="16543716" y="5166995"/>
            <a:ext cx="5419753" cy="56425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1" algn="l">
              <a:defRPr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sz="4000" dirty="0"/>
              <a:t>mov R1, 0</a:t>
            </a:r>
          </a:p>
          <a:p>
            <a:pPr algn="l">
              <a:defRPr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sz="4000" dirty="0"/>
              <a:t>START:</a:t>
            </a:r>
          </a:p>
          <a:p>
            <a:pPr lvl="1" algn="l">
              <a:defRPr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sz="4000" dirty="0" err="1"/>
              <a:t>ld</a:t>
            </a:r>
            <a:r>
              <a:rPr sz="4000" dirty="0"/>
              <a:t> R2, a[R1]</a:t>
            </a:r>
          </a:p>
          <a:p>
            <a:pPr lvl="1" algn="l">
              <a:defRPr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sz="4000" dirty="0" err="1"/>
              <a:t>ld</a:t>
            </a:r>
            <a:r>
              <a:rPr sz="4000" dirty="0"/>
              <a:t> R3, b[R1]</a:t>
            </a:r>
            <a:r>
              <a:rPr lang="en-CA" sz="4000" dirty="0"/>
              <a:t> </a:t>
            </a:r>
          </a:p>
          <a:p>
            <a:pPr lvl="1" algn="l">
              <a:defRPr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lang="en-CA" sz="4000" dirty="0" err="1"/>
              <a:t>ld</a:t>
            </a:r>
            <a:r>
              <a:rPr lang="en-CA" sz="4000" dirty="0"/>
              <a:t> R4, c[R1] </a:t>
            </a:r>
          </a:p>
          <a:p>
            <a:pPr lvl="1" algn="l">
              <a:defRPr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sz="4000" dirty="0"/>
              <a:t>m</a:t>
            </a:r>
            <a:r>
              <a:rPr lang="en-CA" sz="4000" dirty="0"/>
              <a:t>add</a:t>
            </a:r>
            <a:r>
              <a:rPr sz="4000" dirty="0"/>
              <a:t> R</a:t>
            </a:r>
            <a:r>
              <a:rPr lang="en-CA" sz="4000" dirty="0"/>
              <a:t>5</a:t>
            </a:r>
            <a:r>
              <a:rPr sz="4000" dirty="0"/>
              <a:t>, R2, R3</a:t>
            </a:r>
            <a:r>
              <a:rPr lang="en-CA" sz="4000" dirty="0"/>
              <a:t>, R4</a:t>
            </a:r>
            <a:endParaRPr sz="4000" dirty="0"/>
          </a:p>
          <a:p>
            <a:pPr lvl="1" algn="l">
              <a:defRPr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sz="4000" dirty="0" err="1"/>
              <a:t>st</a:t>
            </a:r>
            <a:r>
              <a:rPr sz="4000" dirty="0"/>
              <a:t> R</a:t>
            </a:r>
            <a:r>
              <a:rPr lang="en-CA" sz="4000" dirty="0"/>
              <a:t>5</a:t>
            </a:r>
            <a:r>
              <a:rPr sz="4000" dirty="0"/>
              <a:t>, v[R1]</a:t>
            </a:r>
          </a:p>
          <a:p>
            <a:pPr lvl="1" algn="l">
              <a:defRPr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sz="4000" dirty="0"/>
              <a:t>add R1, R1, 1</a:t>
            </a:r>
          </a:p>
          <a:p>
            <a:pPr lvl="1" algn="l">
              <a:defRPr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sz="4000" dirty="0"/>
              <a:t>bra START if R1 &lt; N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ingle-core CPU Execu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Single-core CPU Execution</a:t>
            </a:r>
          </a:p>
        </p:txBody>
      </p:sp>
      <p:sp>
        <p:nvSpPr>
          <p:cNvPr id="16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22582" y="13081000"/>
            <a:ext cx="326137" cy="54774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  <p:sp>
        <p:nvSpPr>
          <p:cNvPr id="162" name="…"/>
          <p:cNvSpPr txBox="1"/>
          <p:nvPr/>
        </p:nvSpPr>
        <p:spPr>
          <a:xfrm>
            <a:off x="18918652" y="11609219"/>
            <a:ext cx="685801" cy="783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500"/>
            </a:lvl1pPr>
          </a:lstStyle>
          <a:p>
            <a:r>
              <a:t>…</a:t>
            </a:r>
          </a:p>
        </p:txBody>
      </p:sp>
      <p:sp>
        <p:nvSpPr>
          <p:cNvPr id="163" name="Line"/>
          <p:cNvSpPr/>
          <p:nvPr/>
        </p:nvSpPr>
        <p:spPr>
          <a:xfrm flipH="1">
            <a:off x="22883219" y="2917330"/>
            <a:ext cx="1" cy="8492963"/>
          </a:xfrm>
          <a:prstGeom prst="line">
            <a:avLst/>
          </a:prstGeom>
          <a:ln w="25400">
            <a:solidFill>
              <a:srgbClr val="012B5C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64" name="Instruction Flow"/>
          <p:cNvSpPr txBox="1"/>
          <p:nvPr/>
        </p:nvSpPr>
        <p:spPr>
          <a:xfrm>
            <a:off x="21794765" y="11485806"/>
            <a:ext cx="2075308" cy="1030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012B5C"/>
                </a:solidFill>
              </a:defRPr>
            </a:pPr>
            <a:r>
              <a:t>Instruction</a:t>
            </a:r>
            <a:br/>
            <a:r>
              <a:t>Flow</a:t>
            </a:r>
          </a:p>
        </p:txBody>
      </p:sp>
      <p:grpSp>
        <p:nvGrpSpPr>
          <p:cNvPr id="169" name="Group"/>
          <p:cNvGrpSpPr/>
          <p:nvPr/>
        </p:nvGrpSpPr>
        <p:grpSpPr>
          <a:xfrm>
            <a:off x="12318631" y="3690430"/>
            <a:ext cx="8436433" cy="3090092"/>
            <a:chOff x="0" y="0"/>
            <a:chExt cx="8436432" cy="3090090"/>
          </a:xfrm>
        </p:grpSpPr>
        <p:sp>
          <p:nvSpPr>
            <p:cNvPr id="165" name="Rectangle"/>
            <p:cNvSpPr/>
            <p:nvPr/>
          </p:nvSpPr>
          <p:spPr>
            <a:xfrm>
              <a:off x="5690966" y="498270"/>
              <a:ext cx="2221787" cy="1270001"/>
            </a:xfrm>
            <a:prstGeom prst="rect">
              <a:avLst/>
            </a:prstGeom>
            <a:solidFill>
              <a:srgbClr val="4779B1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66" name="Rectangle"/>
            <p:cNvSpPr/>
            <p:nvPr/>
          </p:nvSpPr>
          <p:spPr>
            <a:xfrm>
              <a:off x="5690966" y="2657512"/>
              <a:ext cx="2745467" cy="432579"/>
            </a:xfrm>
            <a:prstGeom prst="rect">
              <a:avLst/>
            </a:prstGeom>
            <a:solidFill>
              <a:srgbClr val="4779B1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67" name="madd stalled,…"/>
            <p:cNvSpPr txBox="1"/>
            <p:nvPr/>
          </p:nvSpPr>
          <p:spPr>
            <a:xfrm>
              <a:off x="-1" y="0"/>
              <a:ext cx="4431793" cy="1500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>
                  <a:solidFill>
                    <a:srgbClr val="4779B1"/>
                  </a:solidFill>
                </a:defRPr>
              </a:pPr>
              <a:r>
                <a:rPr b="0">
                  <a:latin typeface="Arial Rounded MT Bold"/>
                  <a:ea typeface="Arial Rounded MT Bold"/>
                  <a:cs typeface="Arial Rounded MT Bold"/>
                  <a:sym typeface="Arial Rounded MT Bold"/>
                </a:rPr>
                <a:t>madd</a:t>
              </a:r>
              <a:r>
                <a:t> stalled, </a:t>
              </a:r>
            </a:p>
            <a:p>
              <a:pPr>
                <a:defRPr>
                  <a:solidFill>
                    <a:srgbClr val="4779B1"/>
                  </a:solidFill>
                </a:defRPr>
              </a:pPr>
              <a:r>
                <a:t>jump to the next </a:t>
              </a:r>
              <a:br/>
              <a:r>
                <a:t>independent instruction</a:t>
              </a:r>
            </a:p>
          </p:txBody>
        </p:sp>
        <p:sp>
          <p:nvSpPr>
            <p:cNvPr id="177" name="Connection Line"/>
            <p:cNvSpPr/>
            <p:nvPr/>
          </p:nvSpPr>
          <p:spPr>
            <a:xfrm>
              <a:off x="4313606" y="750500"/>
              <a:ext cx="1329818" cy="2226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2" h="21600" extrusionOk="0">
                  <a:moveTo>
                    <a:pt x="15410" y="0"/>
                  </a:moveTo>
                  <a:cubicBezTo>
                    <a:pt x="-5398" y="8039"/>
                    <a:pt x="-5134" y="15239"/>
                    <a:pt x="16202" y="21600"/>
                  </a:cubicBezTo>
                </a:path>
              </a:pathLst>
            </a:custGeom>
            <a:noFill/>
            <a:ln w="50800" cap="flat">
              <a:solidFill>
                <a:srgbClr val="4779B1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/>
            <a:lstStyle/>
            <a:p>
              <a:endParaRPr/>
            </a:p>
          </p:txBody>
        </p:sp>
      </p:grpSp>
      <p:grpSp>
        <p:nvGrpSpPr>
          <p:cNvPr id="173" name="Group"/>
          <p:cNvGrpSpPr/>
          <p:nvPr/>
        </p:nvGrpSpPr>
        <p:grpSpPr>
          <a:xfrm>
            <a:off x="12317010" y="6682706"/>
            <a:ext cx="7941712" cy="2954739"/>
            <a:chOff x="0" y="0"/>
            <a:chExt cx="7941711" cy="2954737"/>
          </a:xfrm>
        </p:grpSpPr>
        <p:sp>
          <p:nvSpPr>
            <p:cNvPr id="170" name="Rectangle"/>
            <p:cNvSpPr/>
            <p:nvPr/>
          </p:nvSpPr>
          <p:spPr>
            <a:xfrm>
              <a:off x="5719925" y="1366413"/>
              <a:ext cx="2221787" cy="1270001"/>
            </a:xfrm>
            <a:prstGeom prst="rect">
              <a:avLst/>
            </a:prstGeom>
            <a:solidFill>
              <a:srgbClr val="4779B1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71" name="Can also be executed  out-of-order  through register renaming"/>
            <p:cNvSpPr txBox="1"/>
            <p:nvPr/>
          </p:nvSpPr>
          <p:spPr>
            <a:xfrm>
              <a:off x="-1" y="1454489"/>
              <a:ext cx="4848607" cy="1500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>
                  <a:solidFill>
                    <a:srgbClr val="4779B1"/>
                  </a:solidFill>
                </a:defRPr>
              </a:pPr>
              <a:r>
                <a:t>Can also be executed </a:t>
              </a:r>
              <a:br/>
              <a:r>
                <a:t>out-of-order </a:t>
              </a:r>
              <a:br/>
              <a:r>
                <a:t>through register renaming</a:t>
              </a:r>
            </a:p>
          </p:txBody>
        </p:sp>
        <p:sp>
          <p:nvSpPr>
            <p:cNvPr id="178" name="Connection Line"/>
            <p:cNvSpPr/>
            <p:nvPr/>
          </p:nvSpPr>
          <p:spPr>
            <a:xfrm>
              <a:off x="4315228" y="0"/>
              <a:ext cx="1329817" cy="2226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2" h="21600" extrusionOk="0">
                  <a:moveTo>
                    <a:pt x="15410" y="0"/>
                  </a:moveTo>
                  <a:cubicBezTo>
                    <a:pt x="-5398" y="8039"/>
                    <a:pt x="-5134" y="15239"/>
                    <a:pt x="16202" y="21600"/>
                  </a:cubicBezTo>
                </a:path>
              </a:pathLst>
            </a:custGeom>
            <a:noFill/>
            <a:ln w="50800" cap="flat">
              <a:solidFill>
                <a:srgbClr val="4779B1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/>
            <a:lstStyle/>
            <a:p>
              <a:endParaRPr/>
            </a:p>
          </p:txBody>
        </p:sp>
      </p:grpSp>
      <p:sp>
        <p:nvSpPr>
          <p:cNvPr id="174" name="mov R1, 0…"/>
          <p:cNvSpPr txBox="1"/>
          <p:nvPr/>
        </p:nvSpPr>
        <p:spPr>
          <a:xfrm>
            <a:off x="17770754" y="3239922"/>
            <a:ext cx="4218385" cy="398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1" algn="l">
              <a:defRPr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/>
              <a:t>mov R1, 0</a:t>
            </a:r>
          </a:p>
          <a:p>
            <a:pPr algn="l">
              <a:defRPr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/>
              <a:t>START:</a:t>
            </a:r>
          </a:p>
          <a:p>
            <a:pPr lvl="1" algn="l">
              <a:defRPr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 err="1"/>
              <a:t>ld</a:t>
            </a:r>
            <a:r>
              <a:rPr dirty="0"/>
              <a:t> R2, a[R1]</a:t>
            </a:r>
          </a:p>
          <a:p>
            <a:pPr lvl="1" algn="l">
              <a:defRPr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 err="1"/>
              <a:t>ld</a:t>
            </a:r>
            <a:r>
              <a:rPr dirty="0"/>
              <a:t> R3, b[R1] </a:t>
            </a:r>
          </a:p>
          <a:p>
            <a:pPr lvl="1" algn="l">
              <a:defRPr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 err="1"/>
              <a:t>ld</a:t>
            </a:r>
            <a:r>
              <a:rPr dirty="0"/>
              <a:t> R4, c[R1] </a:t>
            </a:r>
          </a:p>
          <a:p>
            <a:pPr lvl="1" algn="l">
              <a:defRPr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 err="1"/>
              <a:t>madd</a:t>
            </a:r>
            <a:r>
              <a:rPr dirty="0"/>
              <a:t> R5, R2, R3, R4</a:t>
            </a:r>
          </a:p>
          <a:p>
            <a:pPr lvl="1" algn="l">
              <a:defRPr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 err="1"/>
              <a:t>st</a:t>
            </a:r>
            <a:r>
              <a:rPr dirty="0"/>
              <a:t> R5, v[R1]</a:t>
            </a:r>
          </a:p>
          <a:p>
            <a:pPr lvl="1" algn="l">
              <a:defRPr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/>
              <a:t>add R1, R1, 1</a:t>
            </a:r>
          </a:p>
          <a:p>
            <a:pPr lvl="1" algn="l">
              <a:defRPr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/>
              <a:t>bra START if R1 &lt; N</a:t>
            </a:r>
          </a:p>
        </p:txBody>
      </p:sp>
      <p:sp>
        <p:nvSpPr>
          <p:cNvPr id="175" name="START:…"/>
          <p:cNvSpPr txBox="1"/>
          <p:nvPr/>
        </p:nvSpPr>
        <p:spPr>
          <a:xfrm>
            <a:off x="17770754" y="7531699"/>
            <a:ext cx="4218385" cy="355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START:</a:t>
            </a:r>
          </a:p>
          <a:p>
            <a:pPr lvl="1" algn="l">
              <a:defRPr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ld R2, a[R1]</a:t>
            </a:r>
          </a:p>
          <a:p>
            <a:pPr lvl="1" algn="l">
              <a:defRPr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ld R3, b[R1] </a:t>
            </a:r>
          </a:p>
          <a:p>
            <a:pPr lvl="1" algn="l">
              <a:defRPr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ld R4, c[R1] </a:t>
            </a:r>
          </a:p>
          <a:p>
            <a:pPr lvl="1" algn="l">
              <a:defRPr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madd R5, R2, R3, R4</a:t>
            </a:r>
          </a:p>
          <a:p>
            <a:pPr lvl="1" algn="l">
              <a:defRPr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st R5, v[R1]</a:t>
            </a:r>
          </a:p>
          <a:p>
            <a:pPr lvl="1" algn="l">
              <a:defRPr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add R1, R1, 1</a:t>
            </a:r>
          </a:p>
          <a:p>
            <a:pPr lvl="1" algn="l">
              <a:defRPr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bra START if R1 &lt; N</a:t>
            </a:r>
          </a:p>
        </p:txBody>
      </p:sp>
      <p:pic>
        <p:nvPicPr>
          <p:cNvPr id="17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585" y="4977976"/>
            <a:ext cx="10676235" cy="57666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ingle-core CPU Execu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Single-core CPU Execution</a:t>
            </a:r>
          </a:p>
        </p:txBody>
      </p:sp>
      <p:sp>
        <p:nvSpPr>
          <p:cNvPr id="18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22582" y="13081000"/>
            <a:ext cx="326137" cy="54774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12</a:t>
            </a:fld>
            <a:endParaRPr/>
          </a:p>
        </p:txBody>
      </p:sp>
      <p:pic>
        <p:nvPicPr>
          <p:cNvPr id="18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585" y="4977976"/>
            <a:ext cx="10676235" cy="5766649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…"/>
          <p:cNvSpPr txBox="1"/>
          <p:nvPr/>
        </p:nvSpPr>
        <p:spPr>
          <a:xfrm>
            <a:off x="19375852" y="11609219"/>
            <a:ext cx="685801" cy="783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500"/>
            </a:lvl1pPr>
          </a:lstStyle>
          <a:p>
            <a:r>
              <a:t>…</a:t>
            </a:r>
          </a:p>
        </p:txBody>
      </p:sp>
      <p:sp>
        <p:nvSpPr>
          <p:cNvPr id="184" name="Line"/>
          <p:cNvSpPr/>
          <p:nvPr/>
        </p:nvSpPr>
        <p:spPr>
          <a:xfrm flipH="1">
            <a:off x="23340419" y="2917330"/>
            <a:ext cx="1" cy="8492963"/>
          </a:xfrm>
          <a:prstGeom prst="line">
            <a:avLst/>
          </a:prstGeom>
          <a:ln w="25400">
            <a:solidFill>
              <a:srgbClr val="012B5C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85" name="Instruction Flow"/>
          <p:cNvSpPr txBox="1"/>
          <p:nvPr/>
        </p:nvSpPr>
        <p:spPr>
          <a:xfrm>
            <a:off x="22251965" y="11485806"/>
            <a:ext cx="2075308" cy="1030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012B5C"/>
                </a:solidFill>
              </a:defRPr>
            </a:pPr>
            <a:r>
              <a:t>Instruction</a:t>
            </a:r>
            <a:br/>
            <a:r>
              <a:t>Flow</a:t>
            </a:r>
          </a:p>
        </p:txBody>
      </p:sp>
      <p:sp>
        <p:nvSpPr>
          <p:cNvPr id="186" name="mov R1, 0…"/>
          <p:cNvSpPr txBox="1"/>
          <p:nvPr/>
        </p:nvSpPr>
        <p:spPr>
          <a:xfrm>
            <a:off x="18227954" y="3239922"/>
            <a:ext cx="4218385" cy="398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1" algn="l">
              <a:defRPr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mov R1, 0</a:t>
            </a:r>
          </a:p>
          <a:p>
            <a:pPr algn="l">
              <a:defRPr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START:</a:t>
            </a:r>
          </a:p>
          <a:p>
            <a:pPr lvl="1" algn="l">
              <a:defRPr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ld R2, a[R1]</a:t>
            </a:r>
          </a:p>
          <a:p>
            <a:pPr lvl="1" algn="l">
              <a:defRPr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ld R3, b[R1] </a:t>
            </a:r>
          </a:p>
          <a:p>
            <a:pPr lvl="1" algn="l">
              <a:defRPr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ld R4, c[R1] </a:t>
            </a:r>
          </a:p>
          <a:p>
            <a:pPr lvl="1" algn="l">
              <a:defRPr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madd R5, R2, R3, R4</a:t>
            </a:r>
          </a:p>
          <a:p>
            <a:pPr lvl="1" algn="l">
              <a:defRPr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st R5, v[R1]</a:t>
            </a:r>
          </a:p>
          <a:p>
            <a:pPr lvl="1" algn="l">
              <a:defRPr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add R1, R1, 1</a:t>
            </a:r>
          </a:p>
          <a:p>
            <a:pPr lvl="1" algn="l">
              <a:defRPr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bra START if R1 &lt; N</a:t>
            </a:r>
          </a:p>
        </p:txBody>
      </p:sp>
      <p:sp>
        <p:nvSpPr>
          <p:cNvPr id="187" name="START:…"/>
          <p:cNvSpPr txBox="1"/>
          <p:nvPr/>
        </p:nvSpPr>
        <p:spPr>
          <a:xfrm>
            <a:off x="18227954" y="7531699"/>
            <a:ext cx="4218385" cy="355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START:</a:t>
            </a:r>
          </a:p>
          <a:p>
            <a:pPr lvl="1" algn="l">
              <a:defRPr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ld R2, a[R1]</a:t>
            </a:r>
          </a:p>
          <a:p>
            <a:pPr lvl="1" algn="l">
              <a:defRPr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ld R3, b[R1] </a:t>
            </a:r>
          </a:p>
          <a:p>
            <a:pPr lvl="1" algn="l">
              <a:defRPr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ld R4, c[R1] </a:t>
            </a:r>
          </a:p>
          <a:p>
            <a:pPr lvl="1" algn="l">
              <a:defRPr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madd R5, R2, R3, R4</a:t>
            </a:r>
          </a:p>
          <a:p>
            <a:pPr lvl="1" algn="l">
              <a:defRPr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st R5, v[R1]</a:t>
            </a:r>
          </a:p>
          <a:p>
            <a:pPr lvl="1" algn="l">
              <a:defRPr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add R1, R1, 1</a:t>
            </a:r>
          </a:p>
          <a:p>
            <a:pPr lvl="1" algn="l">
              <a:defRPr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bra START if R1 &lt; N</a:t>
            </a:r>
          </a:p>
        </p:txBody>
      </p:sp>
      <p:sp>
        <p:nvSpPr>
          <p:cNvPr id="188" name="Oval"/>
          <p:cNvSpPr/>
          <p:nvPr/>
        </p:nvSpPr>
        <p:spPr>
          <a:xfrm>
            <a:off x="16922143" y="3127764"/>
            <a:ext cx="6362373" cy="4345519"/>
          </a:xfrm>
          <a:prstGeom prst="ellipse">
            <a:avLst/>
          </a:prstGeom>
          <a:ln w="50800">
            <a:solidFill>
              <a:srgbClr val="4779B1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89" name="Oval"/>
          <p:cNvSpPr/>
          <p:nvPr/>
        </p:nvSpPr>
        <p:spPr>
          <a:xfrm>
            <a:off x="16922143" y="7136941"/>
            <a:ext cx="6362373" cy="4345519"/>
          </a:xfrm>
          <a:prstGeom prst="ellipse">
            <a:avLst/>
          </a:prstGeom>
          <a:ln w="50800">
            <a:solidFill>
              <a:srgbClr val="4779B1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90" name="But what if we tell the hardware…"/>
          <p:cNvSpPr txBox="1"/>
          <p:nvPr/>
        </p:nvSpPr>
        <p:spPr>
          <a:xfrm>
            <a:off x="11382698" y="6539744"/>
            <a:ext cx="6507862" cy="15002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i="1">
                <a:solidFill>
                  <a:srgbClr val="4779B1"/>
                </a:solidFill>
              </a:defRPr>
            </a:pPr>
            <a:r>
              <a:t>But what if we tell the hardware </a:t>
            </a:r>
          </a:p>
          <a:p>
            <a:pPr>
              <a:defRPr i="1">
                <a:solidFill>
                  <a:srgbClr val="4779B1"/>
                </a:solidFill>
              </a:defRPr>
            </a:pPr>
            <a:r>
              <a:t>these two blocks can be executed </a:t>
            </a:r>
          </a:p>
          <a:p>
            <a:pPr>
              <a:defRPr i="1">
                <a:solidFill>
                  <a:srgbClr val="4779B1"/>
                </a:solidFill>
              </a:defRPr>
            </a:pPr>
            <a:r>
              <a:t>in parallel to begin with?</a:t>
            </a:r>
          </a:p>
        </p:txBody>
      </p:sp>
      <p:sp>
        <p:nvSpPr>
          <p:cNvPr id="16" name="Oval">
            <a:extLst>
              <a:ext uri="{FF2B5EF4-FFF2-40B4-BE49-F238E27FC236}">
                <a16:creationId xmlns:a16="http://schemas.microsoft.com/office/drawing/2014/main" id="{A5ED76B0-04C7-134B-9905-A00411B83DF1}"/>
              </a:ext>
            </a:extLst>
          </p:cNvPr>
          <p:cNvSpPr/>
          <p:nvPr/>
        </p:nvSpPr>
        <p:spPr>
          <a:xfrm>
            <a:off x="4682931" y="4149959"/>
            <a:ext cx="6362373" cy="7459260"/>
          </a:xfrm>
          <a:prstGeom prst="ellipse">
            <a:avLst/>
          </a:prstGeom>
          <a:ln w="50800">
            <a:solidFill>
              <a:srgbClr val="E31836"/>
            </a:solidFill>
            <a:prstDash val="dash"/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362373"/>
                      <a:gd name="connsiteY0" fmla="*/ 3729630 h 7459260"/>
                      <a:gd name="connsiteX1" fmla="*/ 3181187 w 6362373"/>
                      <a:gd name="connsiteY1" fmla="*/ 0 h 7459260"/>
                      <a:gd name="connsiteX2" fmla="*/ 6362374 w 6362373"/>
                      <a:gd name="connsiteY2" fmla="*/ 3729630 h 7459260"/>
                      <a:gd name="connsiteX3" fmla="*/ 3181187 w 6362373"/>
                      <a:gd name="connsiteY3" fmla="*/ 7459260 h 7459260"/>
                      <a:gd name="connsiteX4" fmla="*/ 0 w 6362373"/>
                      <a:gd name="connsiteY4" fmla="*/ 3729630 h 7459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62373" h="7459260" fill="none" extrusionOk="0">
                        <a:moveTo>
                          <a:pt x="0" y="3729630"/>
                        </a:moveTo>
                        <a:cubicBezTo>
                          <a:pt x="240934" y="1698394"/>
                          <a:pt x="1494585" y="-144715"/>
                          <a:pt x="3181187" y="0"/>
                        </a:cubicBezTo>
                        <a:cubicBezTo>
                          <a:pt x="4492860" y="-68183"/>
                          <a:pt x="6188908" y="1833129"/>
                          <a:pt x="6362374" y="3729630"/>
                        </a:cubicBezTo>
                        <a:cubicBezTo>
                          <a:pt x="6347847" y="5650910"/>
                          <a:pt x="4804402" y="7645073"/>
                          <a:pt x="3181187" y="7459260"/>
                        </a:cubicBezTo>
                        <a:cubicBezTo>
                          <a:pt x="1848567" y="7696801"/>
                          <a:pt x="119012" y="5818063"/>
                          <a:pt x="0" y="3729630"/>
                        </a:cubicBezTo>
                        <a:close/>
                      </a:path>
                      <a:path w="6362373" h="7459260" stroke="0" extrusionOk="0">
                        <a:moveTo>
                          <a:pt x="0" y="3729630"/>
                        </a:moveTo>
                        <a:cubicBezTo>
                          <a:pt x="-38209" y="1646244"/>
                          <a:pt x="1034045" y="146456"/>
                          <a:pt x="3181187" y="0"/>
                        </a:cubicBezTo>
                        <a:cubicBezTo>
                          <a:pt x="4999913" y="13011"/>
                          <a:pt x="6055559" y="1679568"/>
                          <a:pt x="6362374" y="3729630"/>
                        </a:cubicBezTo>
                        <a:cubicBezTo>
                          <a:pt x="6177458" y="5970028"/>
                          <a:pt x="4876842" y="7797899"/>
                          <a:pt x="3181187" y="7459260"/>
                        </a:cubicBezTo>
                        <a:cubicBezTo>
                          <a:pt x="1092274" y="7277620"/>
                          <a:pt x="105340" y="5839780"/>
                          <a:pt x="0" y="372963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limming Dow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Slimming Down</a:t>
            </a:r>
          </a:p>
        </p:txBody>
      </p:sp>
      <p:sp>
        <p:nvSpPr>
          <p:cNvPr id="19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  <p:pic>
        <p:nvPicPr>
          <p:cNvPr id="19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2724" y="3578390"/>
            <a:ext cx="15858552" cy="8565820"/>
          </a:xfrm>
          <a:prstGeom prst="rect">
            <a:avLst/>
          </a:prstGeom>
          <a:ln w="12700">
            <a:miter lim="400000"/>
          </a:ln>
        </p:spPr>
      </p:pic>
      <p:sp>
        <p:nvSpPr>
          <p:cNvPr id="199" name="Idea #1:…"/>
          <p:cNvSpPr txBox="1"/>
          <p:nvPr/>
        </p:nvSpPr>
        <p:spPr>
          <a:xfrm>
            <a:off x="9944515" y="4592701"/>
            <a:ext cx="10081734" cy="6308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sz="4500"/>
            </a:pPr>
            <a:r>
              <a:rPr dirty="0">
                <a:solidFill>
                  <a:srgbClr val="537F2D"/>
                </a:solidFill>
              </a:rPr>
              <a:t>Idea #1:</a:t>
            </a:r>
          </a:p>
          <a:p>
            <a:pPr algn="l">
              <a:defRPr sz="4500"/>
            </a:pPr>
            <a:r>
              <a:rPr dirty="0">
                <a:solidFill>
                  <a:srgbClr val="537F2D"/>
                </a:solidFill>
              </a:rPr>
              <a:t>Use increasing transistor count to add more cores to the processor</a:t>
            </a:r>
          </a:p>
          <a:p>
            <a:pPr algn="l">
              <a:defRPr sz="4500"/>
            </a:pPr>
            <a:endParaRPr dirty="0"/>
          </a:p>
          <a:p>
            <a:pPr algn="l" defTabSz="457200">
              <a:defRPr sz="4500" b="0"/>
            </a:pPr>
            <a:r>
              <a:rPr dirty="0"/>
              <a:t>… rather than use transistors to increase sophistication of processor logic that accelerates </a:t>
            </a:r>
            <a:r>
              <a:rPr u="sng" dirty="0"/>
              <a:t>a single instruction stream</a:t>
            </a:r>
            <a:r>
              <a:rPr dirty="0"/>
              <a:t> (e.g., out-of-order and speculative operations)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Two cores (Two Elements in Parallel)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defTabSz="718184">
              <a:defRPr sz="9744"/>
            </a:lvl1pPr>
          </a:lstStyle>
          <a:p>
            <a:r>
              <a:t>Two cores (Two Elements in Parallel)</a:t>
            </a:r>
          </a:p>
        </p:txBody>
      </p:sp>
      <p:sp>
        <p:nvSpPr>
          <p:cNvPr id="20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/>
          </a:p>
        </p:txBody>
      </p:sp>
      <p:pic>
        <p:nvPicPr>
          <p:cNvPr id="20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3253" y="4304052"/>
            <a:ext cx="4787901" cy="6324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1070" y="4304053"/>
            <a:ext cx="4787901" cy="6324601"/>
          </a:xfrm>
          <a:prstGeom prst="rect">
            <a:avLst/>
          </a:prstGeom>
          <a:ln w="12700">
            <a:miter lim="400000"/>
          </a:ln>
        </p:spPr>
      </p:pic>
      <p:sp>
        <p:nvSpPr>
          <p:cNvPr id="205" name="START:…"/>
          <p:cNvSpPr txBox="1"/>
          <p:nvPr/>
        </p:nvSpPr>
        <p:spPr>
          <a:xfrm>
            <a:off x="1713000" y="6184899"/>
            <a:ext cx="4218385" cy="312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b="0">
                <a:solidFill>
                  <a:srgbClr val="929292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START:</a:t>
            </a:r>
          </a:p>
          <a:p>
            <a:pPr lvl="1" algn="l">
              <a:defRPr b="0">
                <a:solidFill>
                  <a:srgbClr val="929292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ld R2, a[R1]</a:t>
            </a:r>
          </a:p>
          <a:p>
            <a:pPr lvl="1" algn="l">
              <a:defRPr b="0">
                <a:solidFill>
                  <a:srgbClr val="929292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ld R3, b[R1] </a:t>
            </a:r>
          </a:p>
          <a:p>
            <a:pPr lvl="1" algn="l">
              <a:defRPr b="0">
                <a:solidFill>
                  <a:srgbClr val="929292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ld R4, c[R1] </a:t>
            </a:r>
          </a:p>
          <a:p>
            <a:pPr lvl="1" algn="l">
              <a:defRPr b="0">
                <a:solidFill>
                  <a:srgbClr val="929292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madd R5, R2, R3, R4</a:t>
            </a:r>
          </a:p>
          <a:p>
            <a:pPr lvl="1" algn="l">
              <a:defRPr b="0">
                <a:solidFill>
                  <a:srgbClr val="929292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st R5, v[R1]</a:t>
            </a:r>
          </a:p>
          <a:p>
            <a:pPr lvl="1" algn="l">
              <a:defRPr b="0">
                <a:solidFill>
                  <a:srgbClr val="929292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add R1, R1, 1</a:t>
            </a:r>
          </a:p>
        </p:txBody>
      </p:sp>
      <p:sp>
        <p:nvSpPr>
          <p:cNvPr id="206" name="START:…"/>
          <p:cNvSpPr txBox="1"/>
          <p:nvPr/>
        </p:nvSpPr>
        <p:spPr>
          <a:xfrm>
            <a:off x="18234420" y="6184899"/>
            <a:ext cx="4218385" cy="312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b="0">
                <a:solidFill>
                  <a:srgbClr val="929292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START:</a:t>
            </a:r>
          </a:p>
          <a:p>
            <a:pPr lvl="1" algn="l">
              <a:defRPr b="0">
                <a:solidFill>
                  <a:srgbClr val="929292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ld R2, a[R1]</a:t>
            </a:r>
          </a:p>
          <a:p>
            <a:pPr lvl="1" algn="l">
              <a:defRPr b="0">
                <a:solidFill>
                  <a:srgbClr val="929292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ld R3, b[R1] </a:t>
            </a:r>
          </a:p>
          <a:p>
            <a:pPr lvl="1" algn="l">
              <a:defRPr b="0">
                <a:solidFill>
                  <a:srgbClr val="929292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ld R4, c[R1] </a:t>
            </a:r>
          </a:p>
          <a:p>
            <a:pPr lvl="1" algn="l">
              <a:defRPr b="0">
                <a:solidFill>
                  <a:srgbClr val="929292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madd R5, R2, R3, R4</a:t>
            </a:r>
          </a:p>
          <a:p>
            <a:pPr lvl="1" algn="l">
              <a:defRPr b="0">
                <a:solidFill>
                  <a:srgbClr val="929292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st R5, v[R1]</a:t>
            </a:r>
          </a:p>
          <a:p>
            <a:pPr lvl="1" algn="l">
              <a:defRPr b="0">
                <a:solidFill>
                  <a:srgbClr val="929292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add R1, R1, 1</a:t>
            </a:r>
          </a:p>
        </p:txBody>
      </p:sp>
      <p:sp>
        <p:nvSpPr>
          <p:cNvPr id="207" name="Element x"/>
          <p:cNvSpPr/>
          <p:nvPr/>
        </p:nvSpPr>
        <p:spPr>
          <a:xfrm>
            <a:off x="2371474" y="3778250"/>
            <a:ext cx="2070920" cy="1270000"/>
          </a:xfrm>
          <a:prstGeom prst="roundRect">
            <a:avLst>
              <a:gd name="adj" fmla="val 15000"/>
            </a:avLst>
          </a:prstGeom>
          <a:solidFill>
            <a:srgbClr val="5E5E5E"/>
          </a:solidFill>
          <a:ln w="381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Element x</a:t>
            </a:r>
          </a:p>
        </p:txBody>
      </p:sp>
      <p:sp>
        <p:nvSpPr>
          <p:cNvPr id="208" name="Result x"/>
          <p:cNvSpPr/>
          <p:nvPr/>
        </p:nvSpPr>
        <p:spPr>
          <a:xfrm>
            <a:off x="2371474" y="10250405"/>
            <a:ext cx="2070920" cy="1270001"/>
          </a:xfrm>
          <a:prstGeom prst="roundRect">
            <a:avLst>
              <a:gd name="adj" fmla="val 15000"/>
            </a:avLst>
          </a:prstGeom>
          <a:solidFill>
            <a:srgbClr val="5D7E39"/>
          </a:solidFill>
          <a:ln w="381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Result x</a:t>
            </a:r>
          </a:p>
        </p:txBody>
      </p:sp>
      <p:sp>
        <p:nvSpPr>
          <p:cNvPr id="209" name="Line"/>
          <p:cNvSpPr/>
          <p:nvPr/>
        </p:nvSpPr>
        <p:spPr>
          <a:xfrm>
            <a:off x="3406933" y="5352225"/>
            <a:ext cx="1" cy="547750"/>
          </a:xfrm>
          <a:prstGeom prst="line">
            <a:avLst/>
          </a:prstGeom>
          <a:ln w="635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10" name="Line"/>
          <p:cNvSpPr/>
          <p:nvPr/>
        </p:nvSpPr>
        <p:spPr>
          <a:xfrm>
            <a:off x="3406933" y="9594025"/>
            <a:ext cx="1" cy="547750"/>
          </a:xfrm>
          <a:prstGeom prst="line">
            <a:avLst/>
          </a:prstGeom>
          <a:ln w="635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11" name="Element y"/>
          <p:cNvSpPr/>
          <p:nvPr/>
        </p:nvSpPr>
        <p:spPr>
          <a:xfrm>
            <a:off x="19075607" y="3778250"/>
            <a:ext cx="2070921" cy="1270000"/>
          </a:xfrm>
          <a:prstGeom prst="roundRect">
            <a:avLst>
              <a:gd name="adj" fmla="val 15000"/>
            </a:avLst>
          </a:prstGeom>
          <a:solidFill>
            <a:srgbClr val="5E5E5E"/>
          </a:solidFill>
          <a:ln w="381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Element y</a:t>
            </a:r>
          </a:p>
        </p:txBody>
      </p:sp>
      <p:sp>
        <p:nvSpPr>
          <p:cNvPr id="212" name="Result y"/>
          <p:cNvSpPr/>
          <p:nvPr/>
        </p:nvSpPr>
        <p:spPr>
          <a:xfrm>
            <a:off x="19075607" y="10250405"/>
            <a:ext cx="2070921" cy="1270001"/>
          </a:xfrm>
          <a:prstGeom prst="roundRect">
            <a:avLst>
              <a:gd name="adj" fmla="val 15000"/>
            </a:avLst>
          </a:prstGeom>
          <a:solidFill>
            <a:srgbClr val="5D7E39"/>
          </a:solidFill>
          <a:ln w="381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Result y</a:t>
            </a:r>
          </a:p>
        </p:txBody>
      </p:sp>
      <p:sp>
        <p:nvSpPr>
          <p:cNvPr id="213" name="Line"/>
          <p:cNvSpPr/>
          <p:nvPr/>
        </p:nvSpPr>
        <p:spPr>
          <a:xfrm>
            <a:off x="20111066" y="5352225"/>
            <a:ext cx="1" cy="547750"/>
          </a:xfrm>
          <a:prstGeom prst="line">
            <a:avLst/>
          </a:prstGeom>
          <a:ln w="635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14" name="Line"/>
          <p:cNvSpPr/>
          <p:nvPr/>
        </p:nvSpPr>
        <p:spPr>
          <a:xfrm>
            <a:off x="20111066" y="9594025"/>
            <a:ext cx="1" cy="547750"/>
          </a:xfrm>
          <a:prstGeom prst="line">
            <a:avLst/>
          </a:prstGeom>
          <a:ln w="635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ixteen Cor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Sixteen Cores</a:t>
            </a:r>
          </a:p>
        </p:txBody>
      </p:sp>
      <p:sp>
        <p:nvSpPr>
          <p:cNvPr id="2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15</a:t>
            </a:fld>
            <a:endParaRPr/>
          </a:p>
        </p:txBody>
      </p:sp>
      <p:pic>
        <p:nvPicPr>
          <p:cNvPr id="21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2651" y="3368631"/>
            <a:ext cx="5857420" cy="862113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1" name="Group"/>
          <p:cNvGrpSpPr/>
          <p:nvPr/>
        </p:nvGrpSpPr>
        <p:grpSpPr>
          <a:xfrm>
            <a:off x="12149537" y="3408597"/>
            <a:ext cx="8689087" cy="8905405"/>
            <a:chOff x="0" y="0"/>
            <a:chExt cx="8689085" cy="8905404"/>
          </a:xfrm>
        </p:grpSpPr>
        <p:pic>
          <p:nvPicPr>
            <p:cNvPr id="219" name="Image" descr="Imag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5693" y="0"/>
              <a:ext cx="6997701" cy="79756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0" name="16 cores = 16 simultaneous instruction streams"/>
            <p:cNvSpPr txBox="1"/>
            <p:nvPr/>
          </p:nvSpPr>
          <p:spPr>
            <a:xfrm>
              <a:off x="-1" y="8344956"/>
              <a:ext cx="8689087" cy="5604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t>16 cores = 16 simultaneous instruction streams</a:t>
              </a:r>
            </a:p>
          </p:txBody>
        </p:sp>
      </p:grpSp>
      <p:grpSp>
        <p:nvGrpSpPr>
          <p:cNvPr id="224" name="Group"/>
          <p:cNvGrpSpPr/>
          <p:nvPr/>
        </p:nvGrpSpPr>
        <p:grpSpPr>
          <a:xfrm>
            <a:off x="14384888" y="5046324"/>
            <a:ext cx="3379193" cy="4119746"/>
            <a:chOff x="3139883" y="615484"/>
            <a:chExt cx="3379192" cy="4119745"/>
          </a:xfrm>
        </p:grpSpPr>
        <p:sp>
          <p:nvSpPr>
            <p:cNvPr id="222" name="But wait… Different elements from the vector…"/>
            <p:cNvSpPr/>
            <p:nvPr/>
          </p:nvSpPr>
          <p:spPr>
            <a:xfrm>
              <a:off x="5249075" y="615484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3700"/>
              </a:pPr>
              <a:r>
                <a:rPr dirty="0"/>
                <a:t>But wait… Different elements </a:t>
              </a:r>
              <a:r>
                <a:rPr lang="en-CA" dirty="0"/>
                <a:t>in </a:t>
              </a:r>
              <a:r>
                <a:rPr dirty="0"/>
                <a:t>the vector </a:t>
              </a:r>
            </a:p>
            <a:p>
              <a:pPr>
                <a:defRPr sz="3700"/>
              </a:pPr>
              <a:r>
                <a:rPr dirty="0"/>
                <a:t>are running the </a:t>
              </a:r>
              <a:r>
                <a:rPr u="sng" dirty="0"/>
                <a:t>exact same instructions</a:t>
              </a:r>
              <a:r>
                <a:rPr dirty="0"/>
                <a:t>!</a:t>
              </a:r>
            </a:p>
          </p:txBody>
        </p:sp>
        <p:sp>
          <p:nvSpPr>
            <p:cNvPr id="223" name="START:…"/>
            <p:cNvSpPr/>
            <p:nvPr/>
          </p:nvSpPr>
          <p:spPr>
            <a:xfrm>
              <a:off x="3139883" y="3465229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l">
                <a:defRPr b="0">
                  <a:solidFill>
                    <a:srgbClr val="5E5E5E"/>
                  </a:solid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pPr>
              <a:r>
                <a:t>START:</a:t>
              </a:r>
            </a:p>
            <a:p>
              <a:pPr lvl="1" algn="l">
                <a:defRPr b="0">
                  <a:solidFill>
                    <a:srgbClr val="5E5E5E"/>
                  </a:solid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pPr>
              <a:r>
                <a:t>ld R2, a[R1]</a:t>
              </a:r>
            </a:p>
            <a:p>
              <a:pPr lvl="1" algn="l">
                <a:defRPr b="0">
                  <a:solidFill>
                    <a:srgbClr val="5E5E5E"/>
                  </a:solid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pPr>
              <a:r>
                <a:t>ld R3, b[R1] </a:t>
              </a:r>
            </a:p>
            <a:p>
              <a:pPr lvl="1" algn="l">
                <a:defRPr b="0">
                  <a:solidFill>
                    <a:srgbClr val="5E5E5E"/>
                  </a:solid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pPr>
              <a:r>
                <a:t>ld R4, c[R1] </a:t>
              </a:r>
            </a:p>
            <a:p>
              <a:pPr lvl="1" algn="l">
                <a:defRPr b="0">
                  <a:solidFill>
                    <a:srgbClr val="5E5E5E"/>
                  </a:solid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pPr>
              <a:r>
                <a:t>madd R5, R2, R3, R4</a:t>
              </a:r>
            </a:p>
            <a:p>
              <a:pPr lvl="1" algn="l">
                <a:defRPr b="0">
                  <a:solidFill>
                    <a:srgbClr val="5E5E5E"/>
                  </a:solid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pPr>
              <a:r>
                <a:t>st R5, v[R1]</a:t>
              </a:r>
            </a:p>
            <a:p>
              <a:pPr lvl="1" algn="l">
                <a:defRPr b="0">
                  <a:solidFill>
                    <a:srgbClr val="5E5E5E"/>
                  </a:solid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pPr>
              <a:r>
                <a:t>add R1, R1, 1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" grpId="0" animBg="1" advAuto="0"/>
      <p:bldP spid="224" grpId="0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Instruction Stream Sharin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Instruction Stream Sharing</a:t>
            </a:r>
          </a:p>
        </p:txBody>
      </p:sp>
      <p:sp>
        <p:nvSpPr>
          <p:cNvPr id="2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16</a:t>
            </a:fld>
            <a:endParaRPr/>
          </a:p>
        </p:txBody>
      </p:sp>
      <p:pic>
        <p:nvPicPr>
          <p:cNvPr id="22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7482" y="4635500"/>
            <a:ext cx="5232401" cy="7150100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Idea #2:…"/>
          <p:cNvSpPr txBox="1"/>
          <p:nvPr/>
        </p:nvSpPr>
        <p:spPr>
          <a:xfrm>
            <a:off x="8568193" y="5571073"/>
            <a:ext cx="14897265" cy="43518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sz="4600"/>
            </a:pPr>
            <a:r>
              <a:rPr dirty="0">
                <a:solidFill>
                  <a:srgbClr val="537F2D"/>
                </a:solidFill>
              </a:rPr>
              <a:t>Idea #2:</a:t>
            </a:r>
          </a:p>
          <a:p>
            <a:pPr algn="l">
              <a:defRPr sz="4600"/>
            </a:pPr>
            <a:r>
              <a:rPr dirty="0">
                <a:solidFill>
                  <a:srgbClr val="537F2D"/>
                </a:solidFill>
              </a:rPr>
              <a:t>Amortize cost/complexity of managing an instruction </a:t>
            </a:r>
            <a:br>
              <a:rPr dirty="0">
                <a:solidFill>
                  <a:srgbClr val="537F2D"/>
                </a:solidFill>
              </a:rPr>
            </a:br>
            <a:r>
              <a:rPr dirty="0">
                <a:solidFill>
                  <a:srgbClr val="537F2D"/>
                </a:solidFill>
              </a:rPr>
              <a:t>stream across many ALUs</a:t>
            </a:r>
          </a:p>
          <a:p>
            <a:pPr algn="l">
              <a:defRPr sz="4600"/>
            </a:pPr>
            <a:endParaRPr dirty="0"/>
          </a:p>
          <a:p>
            <a:pPr algn="l">
              <a:defRPr sz="4600"/>
            </a:pPr>
            <a:endParaRPr dirty="0"/>
          </a:p>
          <a:p>
            <a:pPr algn="l">
              <a:defRPr sz="4600"/>
            </a:pPr>
            <a:r>
              <a:rPr dirty="0"/>
              <a:t>SIMD processing!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128 Elements in Paralle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128 Elements in Parallel</a:t>
            </a:r>
          </a:p>
        </p:txBody>
      </p:sp>
      <p:sp>
        <p:nvSpPr>
          <p:cNvPr id="23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17</a:t>
            </a:fld>
            <a:endParaRPr/>
          </a:p>
        </p:txBody>
      </p:sp>
      <p:pic>
        <p:nvPicPr>
          <p:cNvPr id="23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06458" y="3359841"/>
            <a:ext cx="6908801" cy="8013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4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5909" y="3423341"/>
            <a:ext cx="5397501" cy="7886701"/>
          </a:xfrm>
          <a:prstGeom prst="rect">
            <a:avLst/>
          </a:prstGeom>
          <a:ln w="12700">
            <a:miter lim="400000"/>
          </a:ln>
        </p:spPr>
      </p:pic>
      <p:sp>
        <p:nvSpPr>
          <p:cNvPr id="235" name="16 cores = 16 simultaneous instruction streams"/>
          <p:cNvSpPr txBox="1"/>
          <p:nvPr/>
        </p:nvSpPr>
        <p:spPr>
          <a:xfrm>
            <a:off x="12116315" y="11753554"/>
            <a:ext cx="8689087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16 cores = 16 simultaneous instruction streams</a:t>
            </a:r>
          </a:p>
        </p:txBody>
      </p:sp>
      <p:sp>
        <p:nvSpPr>
          <p:cNvPr id="236" name="16 cores 𝘅 8 ALUs/core = 128 ALUs"/>
          <p:cNvSpPr txBox="1"/>
          <p:nvPr/>
        </p:nvSpPr>
        <p:spPr>
          <a:xfrm>
            <a:off x="4242255" y="11690878"/>
            <a:ext cx="6464809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16 cores 𝘅 8 ALUs/core = 128 ALUs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What about Branches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What about Branches?</a:t>
            </a:r>
          </a:p>
        </p:txBody>
      </p:sp>
      <p:sp>
        <p:nvSpPr>
          <p:cNvPr id="23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18</a:t>
            </a:fld>
            <a:endParaRPr/>
          </a:p>
        </p:txBody>
      </p:sp>
      <p:pic>
        <p:nvPicPr>
          <p:cNvPr id="24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175" y="3202477"/>
            <a:ext cx="10551494" cy="9089046"/>
          </a:xfrm>
          <a:prstGeom prst="rect">
            <a:avLst/>
          </a:prstGeom>
          <a:ln w="12700">
            <a:miter lim="400000"/>
          </a:ln>
        </p:spPr>
      </p:pic>
      <p:sp>
        <p:nvSpPr>
          <p:cNvPr id="241" name="&lt;unconditional  shader  code&gt;…"/>
          <p:cNvSpPr txBox="1"/>
          <p:nvPr/>
        </p:nvSpPr>
        <p:spPr>
          <a:xfrm>
            <a:off x="13632137" y="4833382"/>
            <a:ext cx="10008449" cy="5827236"/>
          </a:xfrm>
          <a:prstGeom prst="rect">
            <a:avLst/>
          </a:prstGeom>
          <a:solidFill>
            <a:srgbClr val="E7E7E7"/>
          </a:solidFill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462915" marR="2261235" indent="-256540" algn="l" defTabSz="457200">
              <a:defRPr sz="3600" b="0">
                <a:solidFill>
                  <a:srgbClr val="40404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/>
              <a:t>&lt;unconditional  shader  code&gt;</a:t>
            </a:r>
            <a:endParaRPr sz="1200" dirty="0">
              <a:solidFill>
                <a:srgbClr val="000000"/>
              </a:solidFill>
            </a:endParaRPr>
          </a:p>
          <a:p>
            <a:pPr algn="l" defTabSz="457200">
              <a:defRPr sz="1200"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endParaRPr sz="1200" dirty="0">
              <a:solidFill>
                <a:srgbClr val="000000"/>
              </a:solidFill>
            </a:endParaRPr>
          </a:p>
          <a:p>
            <a:pPr marL="231140" algn="l" defTabSz="457200">
              <a:defRPr sz="3600"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/>
              <a:t>if  (x  &gt;  0)  {</a:t>
            </a:r>
            <a:endParaRPr sz="1200" dirty="0"/>
          </a:p>
          <a:p>
            <a:pPr marL="1084580" marR="871219" algn="l" defTabSz="457200">
              <a:defRPr sz="3600"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/>
              <a:t>y  =  pow(x,  exp);  </a:t>
            </a:r>
          </a:p>
          <a:p>
            <a:pPr marL="1084580" marR="871219" algn="l" defTabSz="457200">
              <a:defRPr sz="3600"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/>
              <a:t>y  *=  Ks;</a:t>
            </a:r>
            <a:endParaRPr sz="1200" dirty="0"/>
          </a:p>
          <a:p>
            <a:pPr marL="1084580" algn="l" defTabSz="457200">
              <a:defRPr sz="3600"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 err="1"/>
              <a:t>refl</a:t>
            </a:r>
            <a:r>
              <a:rPr dirty="0"/>
              <a:t>  =  y  +  Ka;</a:t>
            </a:r>
            <a:endParaRPr sz="1200" dirty="0"/>
          </a:p>
          <a:p>
            <a:pPr marL="207009" algn="l" defTabSz="457200">
              <a:defRPr sz="3600"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/>
              <a:t>}  else  {</a:t>
            </a:r>
            <a:endParaRPr sz="1200" dirty="0"/>
          </a:p>
          <a:p>
            <a:pPr marL="1109344" algn="l" defTabSz="457200">
              <a:defRPr sz="3600"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/>
              <a:t>x  =  0;</a:t>
            </a:r>
            <a:endParaRPr sz="1200" dirty="0"/>
          </a:p>
          <a:p>
            <a:pPr marL="1109344" algn="l" defTabSz="457200">
              <a:defRPr sz="3600"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 err="1"/>
              <a:t>refl</a:t>
            </a:r>
            <a:r>
              <a:rPr dirty="0"/>
              <a:t>  =  Ka;</a:t>
            </a:r>
            <a:endParaRPr sz="1200" dirty="0"/>
          </a:p>
          <a:p>
            <a:pPr marL="182879" algn="l" defTabSz="457200">
              <a:defRPr sz="3600"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/>
              <a:t>}</a:t>
            </a:r>
            <a:endParaRPr sz="1200" dirty="0"/>
          </a:p>
          <a:p>
            <a:pPr marL="231140" marR="713105" indent="-231140" algn="l" defTabSz="457200">
              <a:defRPr sz="3600" b="0">
                <a:solidFill>
                  <a:srgbClr val="40404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/>
              <a:t>&lt;resume  unconditional  shader  code&gt;</a:t>
            </a:r>
            <a:endParaRPr sz="12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&lt;unconditional  shader  code&gt;…">
            <a:extLst>
              <a:ext uri="{FF2B5EF4-FFF2-40B4-BE49-F238E27FC236}">
                <a16:creationId xmlns:a16="http://schemas.microsoft.com/office/drawing/2014/main" id="{1F043E85-180F-A44F-AFBF-0BC882A03EF1}"/>
              </a:ext>
            </a:extLst>
          </p:cNvPr>
          <p:cNvSpPr txBox="1"/>
          <p:nvPr/>
        </p:nvSpPr>
        <p:spPr>
          <a:xfrm>
            <a:off x="13632137" y="4833382"/>
            <a:ext cx="10008449" cy="5827236"/>
          </a:xfrm>
          <a:prstGeom prst="rect">
            <a:avLst/>
          </a:prstGeom>
          <a:solidFill>
            <a:srgbClr val="E7E7E7"/>
          </a:solidFill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462915" marR="2261235" indent="-256540" algn="l" defTabSz="457200">
              <a:defRPr sz="3600" b="0">
                <a:solidFill>
                  <a:srgbClr val="40404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/>
              <a:t>&lt;unconditional  shader  code&gt;</a:t>
            </a:r>
            <a:endParaRPr sz="1200" dirty="0">
              <a:solidFill>
                <a:srgbClr val="000000"/>
              </a:solidFill>
            </a:endParaRPr>
          </a:p>
          <a:p>
            <a:pPr algn="l" defTabSz="457200">
              <a:defRPr sz="1200"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endParaRPr sz="1200" dirty="0">
              <a:solidFill>
                <a:srgbClr val="000000"/>
              </a:solidFill>
            </a:endParaRPr>
          </a:p>
          <a:p>
            <a:pPr marL="231140" algn="l" defTabSz="457200">
              <a:defRPr sz="3600"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/>
              <a:t>if  (x  &gt;  0)  {</a:t>
            </a:r>
            <a:endParaRPr sz="1200" dirty="0"/>
          </a:p>
          <a:p>
            <a:pPr marL="1084580" marR="871219" algn="l" defTabSz="457200">
              <a:defRPr sz="3600"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/>
              <a:t>y  =  pow(x,  exp);  </a:t>
            </a:r>
          </a:p>
          <a:p>
            <a:pPr marL="1084580" marR="871219" algn="l" defTabSz="457200">
              <a:defRPr sz="3600"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/>
              <a:t>y  *=  Ks;</a:t>
            </a:r>
            <a:endParaRPr sz="1200" dirty="0"/>
          </a:p>
          <a:p>
            <a:pPr marL="1084580" algn="l" defTabSz="457200">
              <a:defRPr sz="3600"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 err="1"/>
              <a:t>refl</a:t>
            </a:r>
            <a:r>
              <a:rPr dirty="0"/>
              <a:t>  =  y  +  Ka;</a:t>
            </a:r>
            <a:endParaRPr sz="1200" dirty="0"/>
          </a:p>
          <a:p>
            <a:pPr marL="207009" algn="l" defTabSz="457200">
              <a:defRPr sz="3600"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/>
              <a:t>}  else  {</a:t>
            </a:r>
            <a:endParaRPr sz="1200" dirty="0"/>
          </a:p>
          <a:p>
            <a:pPr marL="1109344" algn="l" defTabSz="457200">
              <a:defRPr sz="3600"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/>
              <a:t>x  =  0;</a:t>
            </a:r>
            <a:endParaRPr sz="1200" dirty="0"/>
          </a:p>
          <a:p>
            <a:pPr marL="1109344" algn="l" defTabSz="457200">
              <a:defRPr sz="3600"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 err="1"/>
              <a:t>refl</a:t>
            </a:r>
            <a:r>
              <a:rPr dirty="0"/>
              <a:t>  =  Ka;</a:t>
            </a:r>
            <a:endParaRPr sz="1200" dirty="0"/>
          </a:p>
          <a:p>
            <a:pPr marL="182879" algn="l" defTabSz="457200">
              <a:defRPr sz="3600"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/>
              <a:t>}</a:t>
            </a:r>
            <a:endParaRPr sz="1200" dirty="0"/>
          </a:p>
          <a:p>
            <a:pPr marL="231140" marR="713105" indent="-231140" algn="l" defTabSz="457200">
              <a:defRPr sz="3600" b="0">
                <a:solidFill>
                  <a:srgbClr val="40404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/>
              <a:t>&lt;resume  unconditional  shader  code&gt;</a:t>
            </a:r>
            <a:endParaRPr sz="1200" dirty="0">
              <a:solidFill>
                <a:srgbClr val="000000"/>
              </a:solidFill>
            </a:endParaRPr>
          </a:p>
        </p:txBody>
      </p:sp>
      <p:sp>
        <p:nvSpPr>
          <p:cNvPr id="243" name="What about Branches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What about Branches?</a:t>
            </a:r>
          </a:p>
        </p:txBody>
      </p:sp>
      <p:sp>
        <p:nvSpPr>
          <p:cNvPr id="24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19</a:t>
            </a:fld>
            <a:endParaRPr/>
          </a:p>
        </p:txBody>
      </p:sp>
      <p:pic>
        <p:nvPicPr>
          <p:cNvPr id="24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175" y="3202477"/>
            <a:ext cx="10551494" cy="9089046"/>
          </a:xfrm>
          <a:prstGeom prst="rect">
            <a:avLst/>
          </a:prstGeom>
          <a:ln w="12700">
            <a:miter lim="400000"/>
          </a:ln>
        </p:spPr>
      </p:pic>
      <p:sp>
        <p:nvSpPr>
          <p:cNvPr id="247" name="Rectangle"/>
          <p:cNvSpPr/>
          <p:nvPr/>
        </p:nvSpPr>
        <p:spPr>
          <a:xfrm>
            <a:off x="13632137" y="5554220"/>
            <a:ext cx="6260049" cy="690585"/>
          </a:xfrm>
          <a:prstGeom prst="rect">
            <a:avLst/>
          </a:prstGeom>
          <a:ln w="63500">
            <a:solidFill>
              <a:srgbClr val="4779B1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descr="Mythbusters Demo GPU versus CPU">
            <a:hlinkClick r:id="" action="ppaction://media"/>
            <a:extLst>
              <a:ext uri="{FF2B5EF4-FFF2-40B4-BE49-F238E27FC236}">
                <a16:creationId xmlns:a16="http://schemas.microsoft.com/office/drawing/2014/main" id="{75E1A599-0E06-054A-9AEE-C223268DDBB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460703" y="1384145"/>
            <a:ext cx="19462594" cy="109477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CFDD5AE-E528-7C44-9E27-678C94C75F4E}"/>
              </a:ext>
            </a:extLst>
          </p:cNvPr>
          <p:cNvSpPr txBox="1"/>
          <p:nvPr/>
        </p:nvSpPr>
        <p:spPr>
          <a:xfrm>
            <a:off x="7598595" y="12820554"/>
            <a:ext cx="9186810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en-CA" dirty="0">
                <a:hlinkClick r:id="rId4"/>
              </a:rPr>
              <a:t>https://www.youtube.com/watch?v=-P28LKWTzrI</a:t>
            </a:r>
            <a:endParaRPr kumimoji="0" lang="en-US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&lt;unconditional  shader  code&gt;…">
            <a:extLst>
              <a:ext uri="{FF2B5EF4-FFF2-40B4-BE49-F238E27FC236}">
                <a16:creationId xmlns:a16="http://schemas.microsoft.com/office/drawing/2014/main" id="{C472666B-2BBC-8143-B0C3-104BB3110E0F}"/>
              </a:ext>
            </a:extLst>
          </p:cNvPr>
          <p:cNvSpPr txBox="1"/>
          <p:nvPr/>
        </p:nvSpPr>
        <p:spPr>
          <a:xfrm>
            <a:off x="13632137" y="4833382"/>
            <a:ext cx="10008449" cy="5827236"/>
          </a:xfrm>
          <a:prstGeom prst="rect">
            <a:avLst/>
          </a:prstGeom>
          <a:solidFill>
            <a:srgbClr val="E7E7E7"/>
          </a:solidFill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462915" marR="2261235" indent="-256540" algn="l" defTabSz="457200">
              <a:defRPr sz="3600" b="0">
                <a:solidFill>
                  <a:srgbClr val="40404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/>
              <a:t>&lt;unconditional  shader  code&gt;</a:t>
            </a:r>
            <a:endParaRPr sz="1200" dirty="0">
              <a:solidFill>
                <a:srgbClr val="000000"/>
              </a:solidFill>
            </a:endParaRPr>
          </a:p>
          <a:p>
            <a:pPr algn="l" defTabSz="457200">
              <a:defRPr sz="1200"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endParaRPr sz="1200" dirty="0">
              <a:solidFill>
                <a:srgbClr val="000000"/>
              </a:solidFill>
            </a:endParaRPr>
          </a:p>
          <a:p>
            <a:pPr marL="231140" algn="l" defTabSz="457200">
              <a:defRPr sz="3600"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/>
              <a:t>if  (x  &gt;  0)  {</a:t>
            </a:r>
            <a:endParaRPr sz="1200" dirty="0"/>
          </a:p>
          <a:p>
            <a:pPr marL="1084580" marR="871219" algn="l" defTabSz="457200">
              <a:defRPr sz="3600"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/>
              <a:t>y  =  pow(x,  exp);  </a:t>
            </a:r>
          </a:p>
          <a:p>
            <a:pPr marL="1084580" marR="871219" algn="l" defTabSz="457200">
              <a:defRPr sz="3600"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/>
              <a:t>y  *=  Ks;</a:t>
            </a:r>
            <a:endParaRPr sz="1200" dirty="0"/>
          </a:p>
          <a:p>
            <a:pPr marL="1084580" algn="l" defTabSz="457200">
              <a:defRPr sz="3600"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 err="1"/>
              <a:t>refl</a:t>
            </a:r>
            <a:r>
              <a:rPr dirty="0"/>
              <a:t>  =  y  +  Ka;</a:t>
            </a:r>
            <a:endParaRPr sz="1200" dirty="0"/>
          </a:p>
          <a:p>
            <a:pPr marL="207009" algn="l" defTabSz="457200">
              <a:defRPr sz="3600"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/>
              <a:t>}  else  {</a:t>
            </a:r>
            <a:endParaRPr sz="1200" dirty="0"/>
          </a:p>
          <a:p>
            <a:pPr marL="1109344" algn="l" defTabSz="457200">
              <a:defRPr sz="3600"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/>
              <a:t>x  =  0;</a:t>
            </a:r>
            <a:endParaRPr sz="1200" dirty="0"/>
          </a:p>
          <a:p>
            <a:pPr marL="1109344" algn="l" defTabSz="457200">
              <a:defRPr sz="3600"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 err="1"/>
              <a:t>refl</a:t>
            </a:r>
            <a:r>
              <a:rPr dirty="0"/>
              <a:t>  =  Ka;</a:t>
            </a:r>
            <a:endParaRPr sz="1200" dirty="0"/>
          </a:p>
          <a:p>
            <a:pPr marL="182879" algn="l" defTabSz="457200">
              <a:defRPr sz="3600"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/>
              <a:t>}</a:t>
            </a:r>
            <a:endParaRPr sz="1200" dirty="0"/>
          </a:p>
          <a:p>
            <a:pPr marL="231140" marR="713105" indent="-231140" algn="l" defTabSz="457200">
              <a:defRPr sz="3600" b="0">
                <a:solidFill>
                  <a:srgbClr val="40404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/>
              <a:t>&lt;resume  unconditional  shader  code&gt;</a:t>
            </a:r>
            <a:endParaRPr sz="1200" dirty="0">
              <a:solidFill>
                <a:srgbClr val="000000"/>
              </a:solidFill>
            </a:endParaRPr>
          </a:p>
        </p:txBody>
      </p:sp>
      <p:sp>
        <p:nvSpPr>
          <p:cNvPr id="250" name="Rectangle"/>
          <p:cNvSpPr/>
          <p:nvPr/>
        </p:nvSpPr>
        <p:spPr>
          <a:xfrm>
            <a:off x="14377033" y="6121301"/>
            <a:ext cx="6260050" cy="1801835"/>
          </a:xfrm>
          <a:prstGeom prst="rect">
            <a:avLst/>
          </a:prstGeom>
          <a:solidFill>
            <a:srgbClr val="E7A61F">
              <a:alpha val="46027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51" name="What about Branches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What about Branches?</a:t>
            </a:r>
          </a:p>
        </p:txBody>
      </p:sp>
      <p:sp>
        <p:nvSpPr>
          <p:cNvPr id="25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20</a:t>
            </a:fld>
            <a:endParaRPr/>
          </a:p>
        </p:txBody>
      </p:sp>
      <p:pic>
        <p:nvPicPr>
          <p:cNvPr id="25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175" y="3202477"/>
            <a:ext cx="10551494" cy="9089046"/>
          </a:xfrm>
          <a:prstGeom prst="rect">
            <a:avLst/>
          </a:prstGeom>
          <a:ln w="12700">
            <a:miter lim="400000"/>
          </a:ln>
        </p:spPr>
      </p:pic>
      <p:sp>
        <p:nvSpPr>
          <p:cNvPr id="254" name="Rectangle"/>
          <p:cNvSpPr/>
          <p:nvPr/>
        </p:nvSpPr>
        <p:spPr>
          <a:xfrm>
            <a:off x="14377033" y="8434428"/>
            <a:ext cx="6260050" cy="1140557"/>
          </a:xfrm>
          <a:prstGeom prst="rect">
            <a:avLst/>
          </a:prstGeom>
          <a:solidFill>
            <a:srgbClr val="CAD5F6">
              <a:alpha val="38151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55" name="Not all ALUs do useful work!…"/>
          <p:cNvSpPr txBox="1"/>
          <p:nvPr/>
        </p:nvSpPr>
        <p:spPr>
          <a:xfrm>
            <a:off x="3014592" y="10892621"/>
            <a:ext cx="11084206" cy="17848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12064" defTabSz="457200">
              <a:defRPr sz="5466" b="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Not all ALUs do useful work!</a:t>
            </a:r>
            <a:endParaRPr sz="1200" dirty="0">
              <a:latin typeface="Times"/>
              <a:ea typeface="Times"/>
              <a:cs typeface="Times"/>
              <a:sym typeface="Times"/>
            </a:endParaRPr>
          </a:p>
          <a:p>
            <a:pPr marL="12064" defTabSz="457200">
              <a:defRPr sz="5466" b="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Worst case: 1/8 peak performance</a:t>
            </a:r>
            <a:endParaRPr sz="1200" dirty="0">
              <a:latin typeface="Times"/>
              <a:ea typeface="Times"/>
              <a:cs typeface="Times"/>
              <a:sym typeface="Times"/>
            </a:endParaRP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Terminolog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Terminology</a:t>
            </a:r>
          </a:p>
        </p:txBody>
      </p:sp>
      <p:sp>
        <p:nvSpPr>
          <p:cNvPr id="258" name="Instruction stream coherence (“coherent execution”)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718608" indent="-718608" defTabSz="443484">
              <a:spcBef>
                <a:spcPts val="0"/>
              </a:spcBef>
              <a:defRPr sz="5432">
                <a:latin typeface="Helvetica"/>
                <a:ea typeface="Helvetica"/>
                <a:cs typeface="Helvetica"/>
                <a:sym typeface="Helvetica"/>
              </a:defRPr>
            </a:pPr>
            <a:r>
              <a:t>Instruction stream coherence (“coherent execution”)</a:t>
            </a:r>
          </a:p>
          <a:p>
            <a:pPr marL="1334558" lvl="1" indent="-718608" defTabSz="443484">
              <a:spcBef>
                <a:spcPts val="0"/>
              </a:spcBef>
              <a:defRPr sz="5432">
                <a:latin typeface="Helvetica"/>
                <a:ea typeface="Helvetica"/>
                <a:cs typeface="Helvetica"/>
                <a:sym typeface="Helvetica"/>
              </a:defRPr>
            </a:pPr>
            <a:r>
              <a:t>Same instruction sequence applies to all elements operated upon simultaneously</a:t>
            </a:r>
          </a:p>
          <a:p>
            <a:pPr marL="1334558" lvl="1" indent="-718608" defTabSz="443484">
              <a:spcBef>
                <a:spcPts val="0"/>
              </a:spcBef>
              <a:defRPr sz="5432">
                <a:latin typeface="Helvetica"/>
                <a:ea typeface="Helvetica"/>
                <a:cs typeface="Helvetica"/>
                <a:sym typeface="Helvetica"/>
              </a:defRPr>
            </a:pPr>
            <a:r>
              <a:t>Coherent execution is necessary for efficient use of SIMD processing resources</a:t>
            </a:r>
          </a:p>
          <a:p>
            <a:pPr marL="1334558" lvl="1" indent="-718608" defTabSz="443484">
              <a:spcBef>
                <a:spcPts val="0"/>
              </a:spcBef>
              <a:defRPr sz="5432">
                <a:latin typeface="Helvetica"/>
                <a:ea typeface="Helvetica"/>
                <a:cs typeface="Helvetica"/>
                <a:sym typeface="Helvetica"/>
              </a:defRPr>
            </a:pPr>
            <a:r>
              <a:t>Coherent execution IS NOT necessary for efficient parallelization across cores, since each core has the capability to fetch/decode a different instruction stream</a:t>
            </a:r>
          </a:p>
          <a:p>
            <a:pPr marL="718608" indent="-718608" defTabSz="443484">
              <a:spcBef>
                <a:spcPts val="0"/>
              </a:spcBef>
              <a:defRPr sz="5432">
                <a:latin typeface="Helvetica"/>
                <a:ea typeface="Helvetica"/>
                <a:cs typeface="Helvetica"/>
                <a:sym typeface="Helvetica"/>
              </a:defRPr>
            </a:pPr>
            <a:r>
              <a:t>“Divergent” execution</a:t>
            </a:r>
          </a:p>
          <a:p>
            <a:pPr marL="1334558" lvl="1" indent="-718608" defTabSz="443484">
              <a:spcBef>
                <a:spcPts val="0"/>
              </a:spcBef>
              <a:defRPr sz="5432">
                <a:latin typeface="Helvetica"/>
                <a:ea typeface="Helvetica"/>
                <a:cs typeface="Helvetica"/>
                <a:sym typeface="Helvetica"/>
              </a:defRPr>
            </a:pPr>
            <a:r>
              <a:t>A lack of instruction stream coherence</a:t>
            </a:r>
          </a:p>
        </p:txBody>
      </p:sp>
      <p:sp>
        <p:nvSpPr>
          <p:cNvPr id="25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19153" y="13081000"/>
            <a:ext cx="332995" cy="54774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21</a:t>
            </a:fld>
            <a:endParaRPr/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IMD Execution on Modern GPU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67715">
              <a:defRPr sz="10416"/>
            </a:lvl1pPr>
          </a:lstStyle>
          <a:p>
            <a:r>
              <a:t>SIMD Execution on Modern GPUs</a:t>
            </a:r>
          </a:p>
        </p:txBody>
      </p:sp>
      <p:sp>
        <p:nvSpPr>
          <p:cNvPr id="262" name="“Implicit SIMD”…"/>
          <p:cNvSpPr txBox="1">
            <a:spLocks noGrp="1"/>
          </p:cNvSpPr>
          <p:nvPr>
            <p:ph type="body" idx="1"/>
          </p:nvPr>
        </p:nvSpPr>
        <p:spPr>
          <a:xfrm>
            <a:off x="1689100" y="2946400"/>
            <a:ext cx="22263720" cy="9296400"/>
          </a:xfrm>
          <a:prstGeom prst="rect">
            <a:avLst/>
          </a:prstGeom>
        </p:spPr>
        <p:txBody>
          <a:bodyPr/>
          <a:lstStyle/>
          <a:p>
            <a:pPr marL="555625" indent="-555625" defTabSz="457200">
              <a:lnSpc>
                <a:spcPct val="120000"/>
              </a:lnSpc>
              <a:spcBef>
                <a:spcPts val="0"/>
              </a:spcBef>
              <a:defRPr sz="42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“Implicit SIMD”</a:t>
            </a:r>
          </a:p>
          <a:p>
            <a:pPr marL="1190625" lvl="1" indent="-555625" defTabSz="457200">
              <a:lnSpc>
                <a:spcPct val="120000"/>
              </a:lnSpc>
              <a:spcBef>
                <a:spcPts val="0"/>
              </a:spcBef>
              <a:defRPr sz="42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Compiler generates a </a:t>
            </a:r>
            <a:r>
              <a:rPr u="sng" dirty="0"/>
              <a:t>scalar binary</a:t>
            </a:r>
            <a:r>
              <a:rPr dirty="0"/>
              <a:t> (scalar as opposed to vector instructions)</a:t>
            </a:r>
          </a:p>
          <a:p>
            <a:pPr marL="1190625" lvl="1" indent="-555625" defTabSz="457200">
              <a:lnSpc>
                <a:spcPct val="120000"/>
              </a:lnSpc>
              <a:spcBef>
                <a:spcPts val="0"/>
              </a:spcBef>
              <a:defRPr sz="42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But N instances of the program are *always running* together on the processor </a:t>
            </a:r>
            <a:br>
              <a:rPr dirty="0"/>
            </a:br>
            <a:r>
              <a:rPr dirty="0"/>
              <a:t>i.e., execute(</a:t>
            </a:r>
            <a:r>
              <a:rPr dirty="0" err="1"/>
              <a:t>my_function</a:t>
            </a:r>
            <a:r>
              <a:rPr dirty="0"/>
              <a:t>, N) // execute </a:t>
            </a:r>
            <a:r>
              <a:rPr dirty="0" err="1"/>
              <a:t>my_function</a:t>
            </a:r>
            <a:r>
              <a:rPr dirty="0"/>
              <a:t> N times</a:t>
            </a:r>
          </a:p>
          <a:p>
            <a:pPr marL="1190625" lvl="1" indent="-555625" defTabSz="457200">
              <a:lnSpc>
                <a:spcPct val="120000"/>
              </a:lnSpc>
              <a:spcBef>
                <a:spcPts val="0"/>
              </a:spcBef>
              <a:defRPr sz="4200">
                <a:latin typeface="Helvetica"/>
                <a:ea typeface="Helvetica"/>
                <a:cs typeface="Helvetica"/>
                <a:sym typeface="Helvetica"/>
              </a:defRPr>
            </a:pPr>
            <a:r>
              <a:rPr u="sng" dirty="0"/>
              <a:t>Hardware (not compiler)</a:t>
            </a:r>
            <a:r>
              <a:rPr dirty="0"/>
              <a:t> is responsible for simultaneously </a:t>
            </a:r>
            <a:r>
              <a:rPr u="sng" dirty="0"/>
              <a:t>executing</a:t>
            </a:r>
            <a:r>
              <a:rPr dirty="0"/>
              <a:t> the same instruction on different data in SIMD ALUs</a:t>
            </a:r>
          </a:p>
          <a:p>
            <a:pPr marL="555625" indent="-555625" defTabSz="457200">
              <a:lnSpc>
                <a:spcPct val="120000"/>
              </a:lnSpc>
              <a:spcBef>
                <a:spcPts val="0"/>
              </a:spcBef>
              <a:defRPr sz="42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SIMD width in practice</a:t>
            </a:r>
          </a:p>
          <a:p>
            <a:pPr marL="1190625" lvl="1" indent="-555625" defTabSz="457200">
              <a:lnSpc>
                <a:spcPct val="120000"/>
              </a:lnSpc>
              <a:spcBef>
                <a:spcPts val="0"/>
              </a:spcBef>
              <a:defRPr sz="4200">
                <a:latin typeface="Helvetica"/>
                <a:ea typeface="Helvetica"/>
                <a:cs typeface="Helvetica"/>
                <a:sym typeface="Helvetica"/>
              </a:defRPr>
            </a:pPr>
            <a:r>
              <a:rPr i="1" dirty="0"/>
              <a:t>32</a:t>
            </a:r>
            <a:r>
              <a:rPr dirty="0"/>
              <a:t> on NVIDIA GPUs (a </a:t>
            </a:r>
            <a:r>
              <a:rPr u="sng" dirty="0"/>
              <a:t>warp</a:t>
            </a:r>
            <a:r>
              <a:rPr dirty="0"/>
              <a:t> of threads) and </a:t>
            </a:r>
            <a:r>
              <a:rPr i="1" dirty="0"/>
              <a:t>64</a:t>
            </a:r>
            <a:r>
              <a:rPr dirty="0"/>
              <a:t> on AMD GPUs (</a:t>
            </a:r>
            <a:r>
              <a:rPr dirty="0" err="1"/>
              <a:t>wavefront</a:t>
            </a:r>
            <a:r>
              <a:rPr dirty="0"/>
              <a:t>)</a:t>
            </a:r>
          </a:p>
          <a:p>
            <a:pPr marL="1190625" lvl="1" indent="-555625" defTabSz="457200">
              <a:lnSpc>
                <a:spcPct val="120000"/>
              </a:lnSpc>
              <a:spcBef>
                <a:spcPts val="0"/>
              </a:spcBef>
              <a:defRPr sz="4200">
                <a:latin typeface="Helvetica"/>
                <a:ea typeface="Helvetica"/>
                <a:cs typeface="Helvetica"/>
                <a:sym typeface="Helvetica"/>
              </a:defRPr>
            </a:pPr>
            <a:r>
              <a:rPr u="sng" dirty="0"/>
              <a:t>Divergence</a:t>
            </a:r>
            <a:r>
              <a:rPr dirty="0"/>
              <a:t> can be a big issue (poorly written code might execute at 1/32 the peak capability of the machine!)</a:t>
            </a:r>
          </a:p>
        </p:txBody>
      </p:sp>
      <p:sp>
        <p:nvSpPr>
          <p:cNvPr id="26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22</a:t>
            </a:fld>
            <a:endParaRPr/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Dealing with Stalls on In-order Cor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09930">
              <a:defRPr sz="9632"/>
            </a:lvl1pPr>
          </a:lstStyle>
          <a:p>
            <a:r>
              <a:rPr dirty="0"/>
              <a:t>Dealing with Stalls </a:t>
            </a:r>
            <a:r>
              <a:rPr lang="en-CA" dirty="0"/>
              <a:t>on</a:t>
            </a:r>
            <a:r>
              <a:rPr dirty="0"/>
              <a:t> In-order Cores</a:t>
            </a:r>
          </a:p>
        </p:txBody>
      </p:sp>
      <p:sp>
        <p:nvSpPr>
          <p:cNvPr id="266" name="Stalls occur when a core cannot run the next instruction because of a dependency on a previous long-latency operation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565150" indent="-565150" defTabSz="734694">
              <a:spcBef>
                <a:spcPts val="5200"/>
              </a:spcBef>
              <a:defRPr sz="4272"/>
            </a:pPr>
            <a:r>
              <a:rPr dirty="0"/>
              <a:t>Stalls occur when a core cannot run the next instruction because of a </a:t>
            </a:r>
            <a:r>
              <a:rPr u="sng" dirty="0"/>
              <a:t>dependency</a:t>
            </a:r>
            <a:r>
              <a:rPr dirty="0"/>
              <a:t> on a previous long-latency operation</a:t>
            </a:r>
            <a:r>
              <a:rPr sz="1068" dirty="0">
                <a:latin typeface="Times"/>
                <a:ea typeface="Times"/>
                <a:cs typeface="Times"/>
                <a:sym typeface="Times"/>
              </a:rPr>
              <a:t> </a:t>
            </a:r>
          </a:p>
          <a:p>
            <a:pPr marL="565150" indent="-565150" defTabSz="734694">
              <a:spcBef>
                <a:spcPts val="5200"/>
              </a:spcBef>
              <a:defRPr sz="4272"/>
            </a:pPr>
            <a:r>
              <a:rPr dirty="0"/>
              <a:t>We’ve removed fancy logic that helps avoid stalls</a:t>
            </a:r>
          </a:p>
          <a:p>
            <a:pPr marL="1130300" lvl="1" indent="-565150" defTabSz="734694">
              <a:spcBef>
                <a:spcPts val="5200"/>
              </a:spcBef>
              <a:defRPr sz="4272"/>
            </a:pPr>
            <a:r>
              <a:rPr dirty="0"/>
              <a:t>No</a:t>
            </a:r>
            <a:r>
              <a:rPr lang="en-CA" dirty="0"/>
              <a:t> more</a:t>
            </a:r>
            <a:r>
              <a:rPr dirty="0"/>
              <a:t> out-of-order execution to exploit instruction-level parallelism (ILP)</a:t>
            </a:r>
          </a:p>
          <a:p>
            <a:pPr marL="1130300" lvl="1" indent="-565150" defTabSz="734694">
              <a:spcBef>
                <a:spcPts val="5200"/>
              </a:spcBef>
              <a:defRPr sz="4272"/>
            </a:pPr>
            <a:r>
              <a:rPr dirty="0"/>
              <a:t>Traditional </a:t>
            </a:r>
            <a:r>
              <a:rPr dirty="0" err="1"/>
              <a:t>cac</a:t>
            </a:r>
            <a:r>
              <a:rPr lang="en-CA" dirty="0"/>
              <a:t>he</a:t>
            </a:r>
            <a:r>
              <a:rPr dirty="0"/>
              <a:t> doesn’t always help </a:t>
            </a:r>
            <a:r>
              <a:rPr lang="en-CA" dirty="0"/>
              <a:t>since </a:t>
            </a:r>
            <a:r>
              <a:rPr dirty="0"/>
              <a:t>a lot of workloads are </a:t>
            </a:r>
            <a:r>
              <a:rPr u="sng" dirty="0"/>
              <a:t>streaming</a:t>
            </a:r>
            <a:r>
              <a:rPr dirty="0"/>
              <a:t> data</a:t>
            </a:r>
          </a:p>
          <a:p>
            <a:pPr marL="565150" indent="-565150" defTabSz="734694">
              <a:spcBef>
                <a:spcPts val="5200"/>
              </a:spcBef>
              <a:defRPr sz="4272"/>
            </a:pPr>
            <a:r>
              <a:rPr dirty="0"/>
              <a:t>But, we have a LOT of parallel work…</a:t>
            </a:r>
          </a:p>
        </p:txBody>
      </p:sp>
      <p:sp>
        <p:nvSpPr>
          <p:cNvPr id="26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23</a:t>
            </a:fld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A498F57-F3E3-1348-AA16-EE54E1506E3C}"/>
              </a:ext>
            </a:extLst>
          </p:cNvPr>
          <p:cNvSpPr/>
          <p:nvPr/>
        </p:nvSpPr>
        <p:spPr>
          <a:xfrm>
            <a:off x="2559205" y="10673140"/>
            <a:ext cx="1925289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65150" indent="-565150" defTabSz="734694">
              <a:spcBef>
                <a:spcPts val="5200"/>
              </a:spcBef>
              <a:defRPr sz="4272" b="1"/>
            </a:pPr>
            <a:r>
              <a:rPr lang="en-CA" sz="4800" dirty="0">
                <a:solidFill>
                  <a:srgbClr val="537F2D"/>
                </a:solidFill>
              </a:rPr>
              <a:t>Idea #3: Interleave processing of many warps on a single core to avoid stalls caused by high-latency operations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Hiding Stall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Hiding Stalls</a:t>
            </a:r>
          </a:p>
        </p:txBody>
      </p:sp>
      <p:sp>
        <p:nvSpPr>
          <p:cNvPr id="27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24</a:t>
            </a:fld>
            <a:endParaRPr/>
          </a:p>
        </p:txBody>
      </p:sp>
      <p:pic>
        <p:nvPicPr>
          <p:cNvPr id="27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67427" y="6127282"/>
            <a:ext cx="5422901" cy="62992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2" name="Group"/>
          <p:cNvGrpSpPr/>
          <p:nvPr/>
        </p:nvGrpSpPr>
        <p:grpSpPr>
          <a:xfrm>
            <a:off x="4117747" y="2715599"/>
            <a:ext cx="2561236" cy="2576062"/>
            <a:chOff x="0" y="0"/>
            <a:chExt cx="2561234" cy="2576061"/>
          </a:xfrm>
        </p:grpSpPr>
        <p:pic>
          <p:nvPicPr>
            <p:cNvPr id="272" name="Image" descr="Imag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517" y="886961"/>
              <a:ext cx="2362201" cy="1689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73" name="Rectangle"/>
            <p:cNvSpPr/>
            <p:nvPr/>
          </p:nvSpPr>
          <p:spPr>
            <a:xfrm>
              <a:off x="141458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74" name="Rectangle"/>
            <p:cNvSpPr/>
            <p:nvPr/>
          </p:nvSpPr>
          <p:spPr>
            <a:xfrm>
              <a:off x="434561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75" name="Rectangle"/>
            <p:cNvSpPr/>
            <p:nvPr/>
          </p:nvSpPr>
          <p:spPr>
            <a:xfrm>
              <a:off x="727664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76" name="Rectangle"/>
            <p:cNvSpPr/>
            <p:nvPr/>
          </p:nvSpPr>
          <p:spPr>
            <a:xfrm>
              <a:off x="1020768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77" name="Rectangle"/>
            <p:cNvSpPr/>
            <p:nvPr/>
          </p:nvSpPr>
          <p:spPr>
            <a:xfrm>
              <a:off x="1313871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78" name="Rectangle"/>
            <p:cNvSpPr/>
            <p:nvPr/>
          </p:nvSpPr>
          <p:spPr>
            <a:xfrm>
              <a:off x="1606974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79" name="Rectangle"/>
            <p:cNvSpPr/>
            <p:nvPr/>
          </p:nvSpPr>
          <p:spPr>
            <a:xfrm>
              <a:off x="1900078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80" name="Rectangle"/>
            <p:cNvSpPr/>
            <p:nvPr/>
          </p:nvSpPr>
          <p:spPr>
            <a:xfrm>
              <a:off x="2193181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81" name="Element 1…8"/>
            <p:cNvSpPr txBox="1"/>
            <p:nvPr/>
          </p:nvSpPr>
          <p:spPr>
            <a:xfrm>
              <a:off x="0" y="0"/>
              <a:ext cx="2561235" cy="5728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0"/>
              </a:lvl1pPr>
            </a:lstStyle>
            <a:p>
              <a:r>
                <a:t>Element 1…8</a:t>
              </a:r>
            </a:p>
          </p:txBody>
        </p:sp>
      </p:grpSp>
      <p:grpSp>
        <p:nvGrpSpPr>
          <p:cNvPr id="292" name="Group"/>
          <p:cNvGrpSpPr/>
          <p:nvPr/>
        </p:nvGrpSpPr>
        <p:grpSpPr>
          <a:xfrm>
            <a:off x="8022721" y="2715599"/>
            <a:ext cx="2787193" cy="759266"/>
            <a:chOff x="0" y="0"/>
            <a:chExt cx="2787192" cy="759265"/>
          </a:xfrm>
        </p:grpSpPr>
        <p:sp>
          <p:nvSpPr>
            <p:cNvPr id="283" name="Rectangle"/>
            <p:cNvSpPr/>
            <p:nvPr/>
          </p:nvSpPr>
          <p:spPr>
            <a:xfrm>
              <a:off x="254437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84" name="Rectangle"/>
            <p:cNvSpPr/>
            <p:nvPr/>
          </p:nvSpPr>
          <p:spPr>
            <a:xfrm>
              <a:off x="547540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85" name="Rectangle"/>
            <p:cNvSpPr/>
            <p:nvPr/>
          </p:nvSpPr>
          <p:spPr>
            <a:xfrm>
              <a:off x="840644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86" name="Rectangle"/>
            <p:cNvSpPr/>
            <p:nvPr/>
          </p:nvSpPr>
          <p:spPr>
            <a:xfrm>
              <a:off x="1133747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87" name="Rectangle"/>
            <p:cNvSpPr/>
            <p:nvPr/>
          </p:nvSpPr>
          <p:spPr>
            <a:xfrm>
              <a:off x="1426850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88" name="Rectangle"/>
            <p:cNvSpPr/>
            <p:nvPr/>
          </p:nvSpPr>
          <p:spPr>
            <a:xfrm>
              <a:off x="1719953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89" name="Rectangle"/>
            <p:cNvSpPr/>
            <p:nvPr/>
          </p:nvSpPr>
          <p:spPr>
            <a:xfrm>
              <a:off x="2013057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90" name="Rectangle"/>
            <p:cNvSpPr/>
            <p:nvPr/>
          </p:nvSpPr>
          <p:spPr>
            <a:xfrm>
              <a:off x="2306160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91" name="Element 9…16"/>
            <p:cNvSpPr txBox="1"/>
            <p:nvPr/>
          </p:nvSpPr>
          <p:spPr>
            <a:xfrm>
              <a:off x="-1" y="0"/>
              <a:ext cx="2787194" cy="5728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0"/>
              </a:lvl1pPr>
            </a:lstStyle>
            <a:p>
              <a:r>
                <a:t>Element 9…16</a:t>
              </a:r>
            </a:p>
          </p:txBody>
        </p:sp>
      </p:grpSp>
      <p:grpSp>
        <p:nvGrpSpPr>
          <p:cNvPr id="302" name="Group"/>
          <p:cNvGrpSpPr/>
          <p:nvPr/>
        </p:nvGrpSpPr>
        <p:grpSpPr>
          <a:xfrm>
            <a:off x="12521069" y="2985399"/>
            <a:ext cx="2409160" cy="1270001"/>
            <a:chOff x="367416" y="286410"/>
            <a:chExt cx="2409159" cy="1270000"/>
          </a:xfrm>
        </p:grpSpPr>
        <p:sp>
          <p:nvSpPr>
            <p:cNvPr id="293" name="Rectangle"/>
            <p:cNvSpPr/>
            <p:nvPr/>
          </p:nvSpPr>
          <p:spPr>
            <a:xfrm>
              <a:off x="367416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94" name="Rectangle"/>
            <p:cNvSpPr/>
            <p:nvPr/>
          </p:nvSpPr>
          <p:spPr>
            <a:xfrm>
              <a:off x="660519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95" name="Rectangle"/>
            <p:cNvSpPr/>
            <p:nvPr/>
          </p:nvSpPr>
          <p:spPr>
            <a:xfrm>
              <a:off x="953623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96" name="Rectangle"/>
            <p:cNvSpPr/>
            <p:nvPr/>
          </p:nvSpPr>
          <p:spPr>
            <a:xfrm>
              <a:off x="1246726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97" name="Rectangle"/>
            <p:cNvSpPr/>
            <p:nvPr/>
          </p:nvSpPr>
          <p:spPr>
            <a:xfrm>
              <a:off x="1539830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98" name="Rectangle"/>
            <p:cNvSpPr/>
            <p:nvPr/>
          </p:nvSpPr>
          <p:spPr>
            <a:xfrm>
              <a:off x="1832933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99" name="Rectangle"/>
            <p:cNvSpPr/>
            <p:nvPr/>
          </p:nvSpPr>
          <p:spPr>
            <a:xfrm>
              <a:off x="2126037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00" name="Rectangle"/>
            <p:cNvSpPr/>
            <p:nvPr/>
          </p:nvSpPr>
          <p:spPr>
            <a:xfrm>
              <a:off x="2419140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01" name="Element 17…24"/>
            <p:cNvSpPr/>
            <p:nvPr/>
          </p:nvSpPr>
          <p:spPr>
            <a:xfrm>
              <a:off x="1506575" y="286410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0"/>
              </a:lvl1pPr>
            </a:lstStyle>
            <a:p>
              <a:r>
                <a:t>Element 17…24</a:t>
              </a:r>
            </a:p>
          </p:txBody>
        </p:sp>
      </p:grpSp>
      <p:grpSp>
        <p:nvGrpSpPr>
          <p:cNvPr id="312" name="Group"/>
          <p:cNvGrpSpPr/>
          <p:nvPr/>
        </p:nvGrpSpPr>
        <p:grpSpPr>
          <a:xfrm>
            <a:off x="16877958" y="3002009"/>
            <a:ext cx="2409161" cy="1270001"/>
            <a:chOff x="367416" y="286410"/>
            <a:chExt cx="2409159" cy="1270000"/>
          </a:xfrm>
        </p:grpSpPr>
        <p:sp>
          <p:nvSpPr>
            <p:cNvPr id="303" name="Rectangle"/>
            <p:cNvSpPr/>
            <p:nvPr/>
          </p:nvSpPr>
          <p:spPr>
            <a:xfrm>
              <a:off x="367416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04" name="Rectangle"/>
            <p:cNvSpPr/>
            <p:nvPr/>
          </p:nvSpPr>
          <p:spPr>
            <a:xfrm>
              <a:off x="660519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05" name="Rectangle"/>
            <p:cNvSpPr/>
            <p:nvPr/>
          </p:nvSpPr>
          <p:spPr>
            <a:xfrm>
              <a:off x="953623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06" name="Rectangle"/>
            <p:cNvSpPr/>
            <p:nvPr/>
          </p:nvSpPr>
          <p:spPr>
            <a:xfrm>
              <a:off x="1246726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07" name="Rectangle"/>
            <p:cNvSpPr/>
            <p:nvPr/>
          </p:nvSpPr>
          <p:spPr>
            <a:xfrm>
              <a:off x="1539830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08" name="Rectangle"/>
            <p:cNvSpPr/>
            <p:nvPr/>
          </p:nvSpPr>
          <p:spPr>
            <a:xfrm>
              <a:off x="1832933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09" name="Rectangle"/>
            <p:cNvSpPr/>
            <p:nvPr/>
          </p:nvSpPr>
          <p:spPr>
            <a:xfrm>
              <a:off x="2126037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10" name="Rectangle"/>
            <p:cNvSpPr/>
            <p:nvPr/>
          </p:nvSpPr>
          <p:spPr>
            <a:xfrm>
              <a:off x="2419140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11" name="Element 25…32"/>
            <p:cNvSpPr/>
            <p:nvPr/>
          </p:nvSpPr>
          <p:spPr>
            <a:xfrm>
              <a:off x="1506575" y="286410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0"/>
              </a:lvl1pPr>
            </a:lstStyle>
            <a:p>
              <a:r>
                <a:t>Element 25…32</a:t>
              </a:r>
            </a:p>
          </p:txBody>
        </p:sp>
      </p:grpSp>
      <p:sp>
        <p:nvSpPr>
          <p:cNvPr id="313" name="1"/>
          <p:cNvSpPr/>
          <p:nvPr/>
        </p:nvSpPr>
        <p:spPr>
          <a:xfrm>
            <a:off x="4995520" y="3623997"/>
            <a:ext cx="805690" cy="759266"/>
          </a:xfrm>
          <a:prstGeom prst="ellipse">
            <a:avLst/>
          </a:prstGeom>
          <a:solidFill>
            <a:srgbClr val="000000"/>
          </a:solidFill>
          <a:ln w="25400">
            <a:solidFill>
              <a:srgbClr val="FFFFFF"/>
            </a:solidFill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4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1</a:t>
            </a:r>
          </a:p>
        </p:txBody>
      </p:sp>
      <p:sp>
        <p:nvSpPr>
          <p:cNvPr id="314" name="2"/>
          <p:cNvSpPr/>
          <p:nvPr/>
        </p:nvSpPr>
        <p:spPr>
          <a:xfrm>
            <a:off x="9013473" y="3623997"/>
            <a:ext cx="805689" cy="759266"/>
          </a:xfrm>
          <a:prstGeom prst="ellipse">
            <a:avLst/>
          </a:prstGeom>
          <a:solidFill>
            <a:srgbClr val="000000"/>
          </a:solidFill>
          <a:ln w="25400">
            <a:solidFill>
              <a:srgbClr val="FFFFFF"/>
            </a:solidFill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4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2</a:t>
            </a:r>
          </a:p>
        </p:txBody>
      </p:sp>
      <p:sp>
        <p:nvSpPr>
          <p:cNvPr id="315" name="3"/>
          <p:cNvSpPr/>
          <p:nvPr/>
        </p:nvSpPr>
        <p:spPr>
          <a:xfrm>
            <a:off x="13257384" y="3607387"/>
            <a:ext cx="805690" cy="759266"/>
          </a:xfrm>
          <a:prstGeom prst="ellipse">
            <a:avLst/>
          </a:prstGeom>
          <a:solidFill>
            <a:srgbClr val="000000"/>
          </a:solidFill>
          <a:ln w="25400">
            <a:solidFill>
              <a:srgbClr val="FFFFFF"/>
            </a:solidFill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4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3</a:t>
            </a:r>
          </a:p>
        </p:txBody>
      </p:sp>
      <p:sp>
        <p:nvSpPr>
          <p:cNvPr id="316" name="4"/>
          <p:cNvSpPr/>
          <p:nvPr/>
        </p:nvSpPr>
        <p:spPr>
          <a:xfrm>
            <a:off x="17614273" y="3623997"/>
            <a:ext cx="805690" cy="759266"/>
          </a:xfrm>
          <a:prstGeom prst="ellipse">
            <a:avLst/>
          </a:prstGeom>
          <a:solidFill>
            <a:srgbClr val="000000"/>
          </a:solidFill>
          <a:ln w="25400">
            <a:solidFill>
              <a:srgbClr val="FFFFFF"/>
            </a:solidFill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4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4</a:t>
            </a:r>
          </a:p>
        </p:txBody>
      </p:sp>
      <p:pic>
        <p:nvPicPr>
          <p:cNvPr id="317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67427" y="6127282"/>
            <a:ext cx="5422901" cy="6299201"/>
          </a:xfrm>
          <a:prstGeom prst="rect">
            <a:avLst/>
          </a:prstGeom>
          <a:ln w="12700">
            <a:miter lim="400000"/>
          </a:ln>
        </p:spPr>
      </p:pic>
      <p:sp>
        <p:nvSpPr>
          <p:cNvPr id="318" name="Line"/>
          <p:cNvSpPr/>
          <p:nvPr/>
        </p:nvSpPr>
        <p:spPr>
          <a:xfrm flipH="1">
            <a:off x="2255201" y="3257307"/>
            <a:ext cx="1" cy="9247819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19" name="Time…"/>
          <p:cNvSpPr txBox="1"/>
          <p:nvPr/>
        </p:nvSpPr>
        <p:spPr>
          <a:xfrm>
            <a:off x="960373" y="2096100"/>
            <a:ext cx="2589658" cy="1030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Time </a:t>
            </a:r>
          </a:p>
          <a:p>
            <a:r>
              <a:t>(clock cycles)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" grpId="0" animBg="1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Line"/>
          <p:cNvSpPr/>
          <p:nvPr/>
        </p:nvSpPr>
        <p:spPr>
          <a:xfrm>
            <a:off x="2244269" y="3598597"/>
            <a:ext cx="19257173" cy="1"/>
          </a:xfrm>
          <a:prstGeom prst="line">
            <a:avLst/>
          </a:prstGeom>
          <a:ln w="25400">
            <a:solidFill>
              <a:srgbClr val="929292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22" name="Hiding Stall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Hiding Stalls</a:t>
            </a:r>
          </a:p>
        </p:txBody>
      </p:sp>
      <p:sp>
        <p:nvSpPr>
          <p:cNvPr id="3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25</a:t>
            </a:fld>
            <a:endParaRPr/>
          </a:p>
        </p:txBody>
      </p:sp>
      <p:sp>
        <p:nvSpPr>
          <p:cNvPr id="324" name="Line"/>
          <p:cNvSpPr/>
          <p:nvPr/>
        </p:nvSpPr>
        <p:spPr>
          <a:xfrm flipH="1">
            <a:off x="2255201" y="3257307"/>
            <a:ext cx="1" cy="9247819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25" name="Time…"/>
          <p:cNvSpPr txBox="1"/>
          <p:nvPr/>
        </p:nvSpPr>
        <p:spPr>
          <a:xfrm>
            <a:off x="960373" y="2096100"/>
            <a:ext cx="2589658" cy="1030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Time </a:t>
            </a:r>
          </a:p>
          <a:p>
            <a:r>
              <a:t>(clock cycles)</a:t>
            </a:r>
          </a:p>
        </p:txBody>
      </p:sp>
      <p:pic>
        <p:nvPicPr>
          <p:cNvPr id="32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7265" y="3602560"/>
            <a:ext cx="2362201" cy="16891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6" name="Group"/>
          <p:cNvGrpSpPr/>
          <p:nvPr/>
        </p:nvGrpSpPr>
        <p:grpSpPr>
          <a:xfrm>
            <a:off x="4117747" y="2715599"/>
            <a:ext cx="2561236" cy="759266"/>
            <a:chOff x="0" y="0"/>
            <a:chExt cx="2561234" cy="759265"/>
          </a:xfrm>
        </p:grpSpPr>
        <p:sp>
          <p:nvSpPr>
            <p:cNvPr id="327" name="Rectangle"/>
            <p:cNvSpPr/>
            <p:nvPr/>
          </p:nvSpPr>
          <p:spPr>
            <a:xfrm>
              <a:off x="141458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28" name="Rectangle"/>
            <p:cNvSpPr/>
            <p:nvPr/>
          </p:nvSpPr>
          <p:spPr>
            <a:xfrm>
              <a:off x="434561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29" name="Rectangle"/>
            <p:cNvSpPr/>
            <p:nvPr/>
          </p:nvSpPr>
          <p:spPr>
            <a:xfrm>
              <a:off x="727664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30" name="Rectangle"/>
            <p:cNvSpPr/>
            <p:nvPr/>
          </p:nvSpPr>
          <p:spPr>
            <a:xfrm>
              <a:off x="1020768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31" name="Rectangle"/>
            <p:cNvSpPr/>
            <p:nvPr/>
          </p:nvSpPr>
          <p:spPr>
            <a:xfrm>
              <a:off x="1313871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32" name="Rectangle"/>
            <p:cNvSpPr/>
            <p:nvPr/>
          </p:nvSpPr>
          <p:spPr>
            <a:xfrm>
              <a:off x="1606974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33" name="Rectangle"/>
            <p:cNvSpPr/>
            <p:nvPr/>
          </p:nvSpPr>
          <p:spPr>
            <a:xfrm>
              <a:off x="1900078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34" name="Rectangle"/>
            <p:cNvSpPr/>
            <p:nvPr/>
          </p:nvSpPr>
          <p:spPr>
            <a:xfrm>
              <a:off x="2193181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35" name="Element 1…8"/>
            <p:cNvSpPr txBox="1"/>
            <p:nvPr/>
          </p:nvSpPr>
          <p:spPr>
            <a:xfrm>
              <a:off x="0" y="0"/>
              <a:ext cx="2561235" cy="5728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0"/>
              </a:lvl1pPr>
            </a:lstStyle>
            <a:p>
              <a:r>
                <a:t>Element 1…8</a:t>
              </a:r>
            </a:p>
          </p:txBody>
        </p:sp>
      </p:grpSp>
      <p:pic>
        <p:nvPicPr>
          <p:cNvPr id="33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0919" y="5390596"/>
            <a:ext cx="2362201" cy="16891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7" name="Group"/>
          <p:cNvGrpSpPr/>
          <p:nvPr/>
        </p:nvGrpSpPr>
        <p:grpSpPr>
          <a:xfrm>
            <a:off x="8022721" y="2715599"/>
            <a:ext cx="2787193" cy="759266"/>
            <a:chOff x="0" y="0"/>
            <a:chExt cx="2787192" cy="759265"/>
          </a:xfrm>
        </p:grpSpPr>
        <p:sp>
          <p:nvSpPr>
            <p:cNvPr id="338" name="Rectangle"/>
            <p:cNvSpPr/>
            <p:nvPr/>
          </p:nvSpPr>
          <p:spPr>
            <a:xfrm>
              <a:off x="254437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39" name="Rectangle"/>
            <p:cNvSpPr/>
            <p:nvPr/>
          </p:nvSpPr>
          <p:spPr>
            <a:xfrm>
              <a:off x="547540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40" name="Rectangle"/>
            <p:cNvSpPr/>
            <p:nvPr/>
          </p:nvSpPr>
          <p:spPr>
            <a:xfrm>
              <a:off x="840644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41" name="Rectangle"/>
            <p:cNvSpPr/>
            <p:nvPr/>
          </p:nvSpPr>
          <p:spPr>
            <a:xfrm>
              <a:off x="1133747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42" name="Rectangle"/>
            <p:cNvSpPr/>
            <p:nvPr/>
          </p:nvSpPr>
          <p:spPr>
            <a:xfrm>
              <a:off x="1426850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43" name="Rectangle"/>
            <p:cNvSpPr/>
            <p:nvPr/>
          </p:nvSpPr>
          <p:spPr>
            <a:xfrm>
              <a:off x="1719953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44" name="Rectangle"/>
            <p:cNvSpPr/>
            <p:nvPr/>
          </p:nvSpPr>
          <p:spPr>
            <a:xfrm>
              <a:off x="2013057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45" name="Rectangle"/>
            <p:cNvSpPr/>
            <p:nvPr/>
          </p:nvSpPr>
          <p:spPr>
            <a:xfrm>
              <a:off x="2306160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46" name="Element 9…16"/>
            <p:cNvSpPr txBox="1"/>
            <p:nvPr/>
          </p:nvSpPr>
          <p:spPr>
            <a:xfrm>
              <a:off x="-1" y="0"/>
              <a:ext cx="2787194" cy="5728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0"/>
              </a:lvl1pPr>
            </a:lstStyle>
            <a:p>
              <a:r>
                <a:t>Element 9…16</a:t>
              </a:r>
            </a:p>
          </p:txBody>
        </p:sp>
      </p:grpSp>
      <p:grpSp>
        <p:nvGrpSpPr>
          <p:cNvPr id="357" name="Group"/>
          <p:cNvGrpSpPr/>
          <p:nvPr/>
        </p:nvGrpSpPr>
        <p:grpSpPr>
          <a:xfrm>
            <a:off x="12521069" y="2985399"/>
            <a:ext cx="2409160" cy="1270001"/>
            <a:chOff x="367416" y="286410"/>
            <a:chExt cx="2409159" cy="1270000"/>
          </a:xfrm>
        </p:grpSpPr>
        <p:sp>
          <p:nvSpPr>
            <p:cNvPr id="348" name="Rectangle"/>
            <p:cNvSpPr/>
            <p:nvPr/>
          </p:nvSpPr>
          <p:spPr>
            <a:xfrm>
              <a:off x="367416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49" name="Rectangle"/>
            <p:cNvSpPr/>
            <p:nvPr/>
          </p:nvSpPr>
          <p:spPr>
            <a:xfrm>
              <a:off x="660519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50" name="Rectangle"/>
            <p:cNvSpPr/>
            <p:nvPr/>
          </p:nvSpPr>
          <p:spPr>
            <a:xfrm>
              <a:off x="953623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51" name="Rectangle"/>
            <p:cNvSpPr/>
            <p:nvPr/>
          </p:nvSpPr>
          <p:spPr>
            <a:xfrm>
              <a:off x="1246726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52" name="Rectangle"/>
            <p:cNvSpPr/>
            <p:nvPr/>
          </p:nvSpPr>
          <p:spPr>
            <a:xfrm>
              <a:off x="1539830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53" name="Rectangle"/>
            <p:cNvSpPr/>
            <p:nvPr/>
          </p:nvSpPr>
          <p:spPr>
            <a:xfrm>
              <a:off x="1832933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54" name="Rectangle"/>
            <p:cNvSpPr/>
            <p:nvPr/>
          </p:nvSpPr>
          <p:spPr>
            <a:xfrm>
              <a:off x="2126037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55" name="Rectangle"/>
            <p:cNvSpPr/>
            <p:nvPr/>
          </p:nvSpPr>
          <p:spPr>
            <a:xfrm>
              <a:off x="2419140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56" name="Element 17…24"/>
            <p:cNvSpPr/>
            <p:nvPr/>
          </p:nvSpPr>
          <p:spPr>
            <a:xfrm>
              <a:off x="1506575" y="286410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0"/>
              </a:lvl1pPr>
            </a:lstStyle>
            <a:p>
              <a:r>
                <a:t>Element 17…24</a:t>
              </a:r>
            </a:p>
          </p:txBody>
        </p:sp>
      </p:grpSp>
      <p:grpSp>
        <p:nvGrpSpPr>
          <p:cNvPr id="367" name="Group"/>
          <p:cNvGrpSpPr/>
          <p:nvPr/>
        </p:nvGrpSpPr>
        <p:grpSpPr>
          <a:xfrm>
            <a:off x="16877958" y="3002009"/>
            <a:ext cx="2409161" cy="1270001"/>
            <a:chOff x="367416" y="286410"/>
            <a:chExt cx="2409159" cy="1270000"/>
          </a:xfrm>
        </p:grpSpPr>
        <p:sp>
          <p:nvSpPr>
            <p:cNvPr id="358" name="Rectangle"/>
            <p:cNvSpPr/>
            <p:nvPr/>
          </p:nvSpPr>
          <p:spPr>
            <a:xfrm>
              <a:off x="367416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59" name="Rectangle"/>
            <p:cNvSpPr/>
            <p:nvPr/>
          </p:nvSpPr>
          <p:spPr>
            <a:xfrm>
              <a:off x="660519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60" name="Rectangle"/>
            <p:cNvSpPr/>
            <p:nvPr/>
          </p:nvSpPr>
          <p:spPr>
            <a:xfrm>
              <a:off x="953623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61" name="Rectangle"/>
            <p:cNvSpPr/>
            <p:nvPr/>
          </p:nvSpPr>
          <p:spPr>
            <a:xfrm>
              <a:off x="1246726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62" name="Rectangle"/>
            <p:cNvSpPr/>
            <p:nvPr/>
          </p:nvSpPr>
          <p:spPr>
            <a:xfrm>
              <a:off x="1539830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63" name="Rectangle"/>
            <p:cNvSpPr/>
            <p:nvPr/>
          </p:nvSpPr>
          <p:spPr>
            <a:xfrm>
              <a:off x="1832933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64" name="Rectangle"/>
            <p:cNvSpPr/>
            <p:nvPr/>
          </p:nvSpPr>
          <p:spPr>
            <a:xfrm>
              <a:off x="2126037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65" name="Rectangle"/>
            <p:cNvSpPr/>
            <p:nvPr/>
          </p:nvSpPr>
          <p:spPr>
            <a:xfrm>
              <a:off x="2419140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66" name="Element 25…32"/>
            <p:cNvSpPr/>
            <p:nvPr/>
          </p:nvSpPr>
          <p:spPr>
            <a:xfrm>
              <a:off x="1506575" y="286410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0"/>
              </a:lvl1pPr>
            </a:lstStyle>
            <a:p>
              <a:r>
                <a:t>Element 25…32</a:t>
              </a:r>
            </a:p>
          </p:txBody>
        </p:sp>
      </p:grpSp>
      <p:sp>
        <p:nvSpPr>
          <p:cNvPr id="368" name="1"/>
          <p:cNvSpPr/>
          <p:nvPr/>
        </p:nvSpPr>
        <p:spPr>
          <a:xfrm>
            <a:off x="4995520" y="3623997"/>
            <a:ext cx="805690" cy="759266"/>
          </a:xfrm>
          <a:prstGeom prst="ellipse">
            <a:avLst/>
          </a:prstGeom>
          <a:solidFill>
            <a:srgbClr val="000000"/>
          </a:solidFill>
          <a:ln w="25400">
            <a:solidFill>
              <a:srgbClr val="FFFFFF"/>
            </a:solidFill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4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1</a:t>
            </a:r>
          </a:p>
        </p:txBody>
      </p:sp>
      <p:sp>
        <p:nvSpPr>
          <p:cNvPr id="369" name="2"/>
          <p:cNvSpPr/>
          <p:nvPr/>
        </p:nvSpPr>
        <p:spPr>
          <a:xfrm>
            <a:off x="9013473" y="3623997"/>
            <a:ext cx="805689" cy="759266"/>
          </a:xfrm>
          <a:prstGeom prst="ellipse">
            <a:avLst/>
          </a:prstGeom>
          <a:solidFill>
            <a:srgbClr val="000000"/>
          </a:solidFill>
          <a:ln w="25400">
            <a:solidFill>
              <a:srgbClr val="FFFFFF"/>
            </a:solidFill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4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2</a:t>
            </a:r>
          </a:p>
        </p:txBody>
      </p:sp>
      <p:sp>
        <p:nvSpPr>
          <p:cNvPr id="370" name="3"/>
          <p:cNvSpPr/>
          <p:nvPr/>
        </p:nvSpPr>
        <p:spPr>
          <a:xfrm>
            <a:off x="13257384" y="3607387"/>
            <a:ext cx="805690" cy="759266"/>
          </a:xfrm>
          <a:prstGeom prst="ellipse">
            <a:avLst/>
          </a:prstGeom>
          <a:solidFill>
            <a:srgbClr val="000000"/>
          </a:solidFill>
          <a:ln w="25400">
            <a:solidFill>
              <a:srgbClr val="FFFFFF"/>
            </a:solidFill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4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3</a:t>
            </a:r>
          </a:p>
        </p:txBody>
      </p:sp>
      <p:sp>
        <p:nvSpPr>
          <p:cNvPr id="371" name="4"/>
          <p:cNvSpPr/>
          <p:nvPr/>
        </p:nvSpPr>
        <p:spPr>
          <a:xfrm>
            <a:off x="17614273" y="3623997"/>
            <a:ext cx="805690" cy="759266"/>
          </a:xfrm>
          <a:prstGeom prst="ellipse">
            <a:avLst/>
          </a:prstGeom>
          <a:solidFill>
            <a:srgbClr val="000000"/>
          </a:solidFill>
          <a:ln w="25400">
            <a:solidFill>
              <a:srgbClr val="FFFFFF"/>
            </a:solidFill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4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4</a:t>
            </a:r>
          </a:p>
        </p:txBody>
      </p:sp>
      <p:sp>
        <p:nvSpPr>
          <p:cNvPr id="372" name="Line"/>
          <p:cNvSpPr/>
          <p:nvPr/>
        </p:nvSpPr>
        <p:spPr>
          <a:xfrm>
            <a:off x="2244269" y="5378360"/>
            <a:ext cx="19257174" cy="1"/>
          </a:xfrm>
          <a:prstGeom prst="line">
            <a:avLst/>
          </a:prstGeom>
          <a:ln w="25400">
            <a:solidFill>
              <a:srgbClr val="929292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73" name="Line"/>
          <p:cNvSpPr/>
          <p:nvPr/>
        </p:nvSpPr>
        <p:spPr>
          <a:xfrm>
            <a:off x="2244269" y="7158122"/>
            <a:ext cx="19257173" cy="1"/>
          </a:xfrm>
          <a:prstGeom prst="line">
            <a:avLst/>
          </a:prstGeom>
          <a:ln w="25400">
            <a:solidFill>
              <a:srgbClr val="929292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74" name="Line"/>
          <p:cNvSpPr/>
          <p:nvPr/>
        </p:nvSpPr>
        <p:spPr>
          <a:xfrm>
            <a:off x="2244269" y="8937885"/>
            <a:ext cx="19257173" cy="1"/>
          </a:xfrm>
          <a:prstGeom prst="line">
            <a:avLst/>
          </a:prstGeom>
          <a:ln w="25400">
            <a:solidFill>
              <a:srgbClr val="929292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75" name="Line"/>
          <p:cNvSpPr/>
          <p:nvPr/>
        </p:nvSpPr>
        <p:spPr>
          <a:xfrm>
            <a:off x="2244269" y="10717648"/>
            <a:ext cx="19257173" cy="1"/>
          </a:xfrm>
          <a:prstGeom prst="line">
            <a:avLst/>
          </a:prstGeom>
          <a:ln w="25400">
            <a:solidFill>
              <a:srgbClr val="929292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76" name="Line"/>
          <p:cNvSpPr/>
          <p:nvPr/>
        </p:nvSpPr>
        <p:spPr>
          <a:xfrm flipH="1">
            <a:off x="5398365" y="5897536"/>
            <a:ext cx="1" cy="3376594"/>
          </a:xfrm>
          <a:prstGeom prst="line">
            <a:avLst/>
          </a:prstGeom>
          <a:ln w="63500">
            <a:solidFill>
              <a:srgbClr val="E7A61F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37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9128" y="7154795"/>
            <a:ext cx="2362201" cy="1689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36017" y="8937885"/>
            <a:ext cx="2362201" cy="1689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9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77578" y="8437594"/>
            <a:ext cx="1765301" cy="1384301"/>
          </a:xfrm>
          <a:prstGeom prst="rect">
            <a:avLst/>
          </a:prstGeom>
          <a:ln w="12700">
            <a:miter lim="400000"/>
          </a:ln>
        </p:spPr>
      </p:pic>
      <p:sp>
        <p:nvSpPr>
          <p:cNvPr id="380" name="Runnable"/>
          <p:cNvSpPr txBox="1"/>
          <p:nvPr/>
        </p:nvSpPr>
        <p:spPr>
          <a:xfrm>
            <a:off x="4480536" y="9172530"/>
            <a:ext cx="1835659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Runnable</a:t>
            </a:r>
          </a:p>
        </p:txBody>
      </p:sp>
      <p:pic>
        <p:nvPicPr>
          <p:cNvPr id="381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3667" y="6653145"/>
            <a:ext cx="1765301" cy="1384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2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34467" y="10218715"/>
            <a:ext cx="1765301" cy="1384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3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5715" y="4888322"/>
            <a:ext cx="1765301" cy="13843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Line"/>
          <p:cNvSpPr/>
          <p:nvPr/>
        </p:nvSpPr>
        <p:spPr>
          <a:xfrm>
            <a:off x="2244269" y="11951248"/>
            <a:ext cx="19257173" cy="1"/>
          </a:xfrm>
          <a:prstGeom prst="line">
            <a:avLst/>
          </a:prstGeom>
          <a:ln w="25400">
            <a:solidFill>
              <a:srgbClr val="929292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86" name="Hiding Stall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Hiding Stalls</a:t>
            </a:r>
          </a:p>
        </p:txBody>
      </p:sp>
      <p:sp>
        <p:nvSpPr>
          <p:cNvPr id="38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26</a:t>
            </a:fld>
            <a:endParaRPr/>
          </a:p>
        </p:txBody>
      </p:sp>
      <p:sp>
        <p:nvSpPr>
          <p:cNvPr id="388" name="Line"/>
          <p:cNvSpPr/>
          <p:nvPr/>
        </p:nvSpPr>
        <p:spPr>
          <a:xfrm flipH="1">
            <a:off x="2255201" y="3257307"/>
            <a:ext cx="1" cy="9247819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89" name="Time…"/>
          <p:cNvSpPr txBox="1"/>
          <p:nvPr/>
        </p:nvSpPr>
        <p:spPr>
          <a:xfrm>
            <a:off x="960373" y="2096100"/>
            <a:ext cx="2589658" cy="1030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Time </a:t>
            </a:r>
          </a:p>
          <a:p>
            <a:r>
              <a:t>(clock cycles)</a:t>
            </a:r>
          </a:p>
        </p:txBody>
      </p:sp>
      <p:grpSp>
        <p:nvGrpSpPr>
          <p:cNvPr id="399" name="Group"/>
          <p:cNvGrpSpPr/>
          <p:nvPr/>
        </p:nvGrpSpPr>
        <p:grpSpPr>
          <a:xfrm>
            <a:off x="4117747" y="2715599"/>
            <a:ext cx="2561236" cy="759266"/>
            <a:chOff x="0" y="0"/>
            <a:chExt cx="2561234" cy="759265"/>
          </a:xfrm>
        </p:grpSpPr>
        <p:sp>
          <p:nvSpPr>
            <p:cNvPr id="390" name="Rectangle"/>
            <p:cNvSpPr/>
            <p:nvPr/>
          </p:nvSpPr>
          <p:spPr>
            <a:xfrm>
              <a:off x="141458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91" name="Rectangle"/>
            <p:cNvSpPr/>
            <p:nvPr/>
          </p:nvSpPr>
          <p:spPr>
            <a:xfrm>
              <a:off x="434561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92" name="Rectangle"/>
            <p:cNvSpPr/>
            <p:nvPr/>
          </p:nvSpPr>
          <p:spPr>
            <a:xfrm>
              <a:off x="727664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93" name="Rectangle"/>
            <p:cNvSpPr/>
            <p:nvPr/>
          </p:nvSpPr>
          <p:spPr>
            <a:xfrm>
              <a:off x="1020768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94" name="Rectangle"/>
            <p:cNvSpPr/>
            <p:nvPr/>
          </p:nvSpPr>
          <p:spPr>
            <a:xfrm>
              <a:off x="1313871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95" name="Rectangle"/>
            <p:cNvSpPr/>
            <p:nvPr/>
          </p:nvSpPr>
          <p:spPr>
            <a:xfrm>
              <a:off x="1606974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96" name="Rectangle"/>
            <p:cNvSpPr/>
            <p:nvPr/>
          </p:nvSpPr>
          <p:spPr>
            <a:xfrm>
              <a:off x="1900078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97" name="Rectangle"/>
            <p:cNvSpPr/>
            <p:nvPr/>
          </p:nvSpPr>
          <p:spPr>
            <a:xfrm>
              <a:off x="2193181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98" name="Element 1…8"/>
            <p:cNvSpPr txBox="1"/>
            <p:nvPr/>
          </p:nvSpPr>
          <p:spPr>
            <a:xfrm>
              <a:off x="0" y="0"/>
              <a:ext cx="2561235" cy="5728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0"/>
              </a:lvl1pPr>
            </a:lstStyle>
            <a:p>
              <a:r>
                <a:t>Element 1…8</a:t>
              </a:r>
            </a:p>
          </p:txBody>
        </p:sp>
      </p:grpSp>
      <p:grpSp>
        <p:nvGrpSpPr>
          <p:cNvPr id="409" name="Group"/>
          <p:cNvGrpSpPr/>
          <p:nvPr/>
        </p:nvGrpSpPr>
        <p:grpSpPr>
          <a:xfrm>
            <a:off x="8022721" y="2715599"/>
            <a:ext cx="2787193" cy="759266"/>
            <a:chOff x="0" y="0"/>
            <a:chExt cx="2787192" cy="759265"/>
          </a:xfrm>
        </p:grpSpPr>
        <p:sp>
          <p:nvSpPr>
            <p:cNvPr id="400" name="Rectangle"/>
            <p:cNvSpPr/>
            <p:nvPr/>
          </p:nvSpPr>
          <p:spPr>
            <a:xfrm>
              <a:off x="254437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01" name="Rectangle"/>
            <p:cNvSpPr/>
            <p:nvPr/>
          </p:nvSpPr>
          <p:spPr>
            <a:xfrm>
              <a:off x="547540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02" name="Rectangle"/>
            <p:cNvSpPr/>
            <p:nvPr/>
          </p:nvSpPr>
          <p:spPr>
            <a:xfrm>
              <a:off x="840644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03" name="Rectangle"/>
            <p:cNvSpPr/>
            <p:nvPr/>
          </p:nvSpPr>
          <p:spPr>
            <a:xfrm>
              <a:off x="1133747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04" name="Rectangle"/>
            <p:cNvSpPr/>
            <p:nvPr/>
          </p:nvSpPr>
          <p:spPr>
            <a:xfrm>
              <a:off x="1426850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05" name="Rectangle"/>
            <p:cNvSpPr/>
            <p:nvPr/>
          </p:nvSpPr>
          <p:spPr>
            <a:xfrm>
              <a:off x="1719953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06" name="Rectangle"/>
            <p:cNvSpPr/>
            <p:nvPr/>
          </p:nvSpPr>
          <p:spPr>
            <a:xfrm>
              <a:off x="2013057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07" name="Rectangle"/>
            <p:cNvSpPr/>
            <p:nvPr/>
          </p:nvSpPr>
          <p:spPr>
            <a:xfrm>
              <a:off x="2306160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08" name="Element 9…16"/>
            <p:cNvSpPr txBox="1"/>
            <p:nvPr/>
          </p:nvSpPr>
          <p:spPr>
            <a:xfrm>
              <a:off x="-1" y="0"/>
              <a:ext cx="2787194" cy="5728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0"/>
              </a:lvl1pPr>
            </a:lstStyle>
            <a:p>
              <a:r>
                <a:t>Element 9…16</a:t>
              </a:r>
            </a:p>
          </p:txBody>
        </p:sp>
      </p:grpSp>
      <p:grpSp>
        <p:nvGrpSpPr>
          <p:cNvPr id="419" name="Group"/>
          <p:cNvGrpSpPr/>
          <p:nvPr/>
        </p:nvGrpSpPr>
        <p:grpSpPr>
          <a:xfrm>
            <a:off x="12521069" y="2985399"/>
            <a:ext cx="2409160" cy="1270001"/>
            <a:chOff x="367416" y="286410"/>
            <a:chExt cx="2409159" cy="1270000"/>
          </a:xfrm>
        </p:grpSpPr>
        <p:sp>
          <p:nvSpPr>
            <p:cNvPr id="410" name="Rectangle"/>
            <p:cNvSpPr/>
            <p:nvPr/>
          </p:nvSpPr>
          <p:spPr>
            <a:xfrm>
              <a:off x="367416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11" name="Rectangle"/>
            <p:cNvSpPr/>
            <p:nvPr/>
          </p:nvSpPr>
          <p:spPr>
            <a:xfrm>
              <a:off x="660519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12" name="Rectangle"/>
            <p:cNvSpPr/>
            <p:nvPr/>
          </p:nvSpPr>
          <p:spPr>
            <a:xfrm>
              <a:off x="953623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13" name="Rectangle"/>
            <p:cNvSpPr/>
            <p:nvPr/>
          </p:nvSpPr>
          <p:spPr>
            <a:xfrm>
              <a:off x="1246726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14" name="Rectangle"/>
            <p:cNvSpPr/>
            <p:nvPr/>
          </p:nvSpPr>
          <p:spPr>
            <a:xfrm>
              <a:off x="1539830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15" name="Rectangle"/>
            <p:cNvSpPr/>
            <p:nvPr/>
          </p:nvSpPr>
          <p:spPr>
            <a:xfrm>
              <a:off x="1832933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16" name="Rectangle"/>
            <p:cNvSpPr/>
            <p:nvPr/>
          </p:nvSpPr>
          <p:spPr>
            <a:xfrm>
              <a:off x="2126037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17" name="Rectangle"/>
            <p:cNvSpPr/>
            <p:nvPr/>
          </p:nvSpPr>
          <p:spPr>
            <a:xfrm>
              <a:off x="2419140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18" name="Element 17…24"/>
            <p:cNvSpPr/>
            <p:nvPr/>
          </p:nvSpPr>
          <p:spPr>
            <a:xfrm>
              <a:off x="1506575" y="286410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0"/>
              </a:lvl1pPr>
            </a:lstStyle>
            <a:p>
              <a:r>
                <a:t>Element 17…24</a:t>
              </a:r>
            </a:p>
          </p:txBody>
        </p:sp>
      </p:grpSp>
      <p:grpSp>
        <p:nvGrpSpPr>
          <p:cNvPr id="429" name="Group"/>
          <p:cNvGrpSpPr/>
          <p:nvPr/>
        </p:nvGrpSpPr>
        <p:grpSpPr>
          <a:xfrm>
            <a:off x="16877958" y="3002009"/>
            <a:ext cx="2409161" cy="1270001"/>
            <a:chOff x="367416" y="286410"/>
            <a:chExt cx="2409159" cy="1270000"/>
          </a:xfrm>
        </p:grpSpPr>
        <p:sp>
          <p:nvSpPr>
            <p:cNvPr id="420" name="Rectangle"/>
            <p:cNvSpPr/>
            <p:nvPr/>
          </p:nvSpPr>
          <p:spPr>
            <a:xfrm>
              <a:off x="367416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21" name="Rectangle"/>
            <p:cNvSpPr/>
            <p:nvPr/>
          </p:nvSpPr>
          <p:spPr>
            <a:xfrm>
              <a:off x="660519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22" name="Rectangle"/>
            <p:cNvSpPr/>
            <p:nvPr/>
          </p:nvSpPr>
          <p:spPr>
            <a:xfrm>
              <a:off x="953623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23" name="Rectangle"/>
            <p:cNvSpPr/>
            <p:nvPr/>
          </p:nvSpPr>
          <p:spPr>
            <a:xfrm>
              <a:off x="1246726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24" name="Rectangle"/>
            <p:cNvSpPr/>
            <p:nvPr/>
          </p:nvSpPr>
          <p:spPr>
            <a:xfrm>
              <a:off x="1539830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25" name="Rectangle"/>
            <p:cNvSpPr/>
            <p:nvPr/>
          </p:nvSpPr>
          <p:spPr>
            <a:xfrm>
              <a:off x="1832933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26" name="Rectangle"/>
            <p:cNvSpPr/>
            <p:nvPr/>
          </p:nvSpPr>
          <p:spPr>
            <a:xfrm>
              <a:off x="2126037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27" name="Rectangle"/>
            <p:cNvSpPr/>
            <p:nvPr/>
          </p:nvSpPr>
          <p:spPr>
            <a:xfrm>
              <a:off x="2419140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28" name="Element 25…32"/>
            <p:cNvSpPr/>
            <p:nvPr/>
          </p:nvSpPr>
          <p:spPr>
            <a:xfrm>
              <a:off x="1506575" y="286410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0"/>
              </a:lvl1pPr>
            </a:lstStyle>
            <a:p>
              <a:r>
                <a:t>Element 25…32</a:t>
              </a:r>
            </a:p>
          </p:txBody>
        </p:sp>
      </p:grpSp>
      <p:sp>
        <p:nvSpPr>
          <p:cNvPr id="430" name="Line"/>
          <p:cNvSpPr/>
          <p:nvPr/>
        </p:nvSpPr>
        <p:spPr>
          <a:xfrm>
            <a:off x="2244269" y="3598597"/>
            <a:ext cx="19257173" cy="1"/>
          </a:xfrm>
          <a:prstGeom prst="line">
            <a:avLst/>
          </a:prstGeom>
          <a:ln w="25400">
            <a:solidFill>
              <a:srgbClr val="929292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431" name="Image" descr="Image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4254811" y="3602560"/>
            <a:ext cx="2287108" cy="1030350"/>
          </a:xfrm>
          <a:prstGeom prst="rect">
            <a:avLst/>
          </a:prstGeom>
          <a:ln w="12700">
            <a:miter lim="400000"/>
          </a:ln>
        </p:spPr>
      </p:pic>
      <p:sp>
        <p:nvSpPr>
          <p:cNvPr id="432" name="1"/>
          <p:cNvSpPr/>
          <p:nvPr/>
        </p:nvSpPr>
        <p:spPr>
          <a:xfrm>
            <a:off x="4995520" y="3623997"/>
            <a:ext cx="805690" cy="759266"/>
          </a:xfrm>
          <a:prstGeom prst="ellipse">
            <a:avLst/>
          </a:prstGeom>
          <a:solidFill>
            <a:srgbClr val="000000"/>
          </a:solidFill>
          <a:ln w="25400">
            <a:solidFill>
              <a:srgbClr val="FFFFFF"/>
            </a:solidFill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4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1</a:t>
            </a:r>
          </a:p>
        </p:txBody>
      </p:sp>
      <p:sp>
        <p:nvSpPr>
          <p:cNvPr id="433" name="2"/>
          <p:cNvSpPr/>
          <p:nvPr/>
        </p:nvSpPr>
        <p:spPr>
          <a:xfrm>
            <a:off x="9013473" y="3623997"/>
            <a:ext cx="805689" cy="759266"/>
          </a:xfrm>
          <a:prstGeom prst="ellipse">
            <a:avLst/>
          </a:prstGeom>
          <a:solidFill>
            <a:srgbClr val="000000"/>
          </a:solidFill>
          <a:ln w="25400">
            <a:solidFill>
              <a:srgbClr val="FFFFFF"/>
            </a:solidFill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4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2</a:t>
            </a:r>
          </a:p>
        </p:txBody>
      </p:sp>
      <p:sp>
        <p:nvSpPr>
          <p:cNvPr id="434" name="3"/>
          <p:cNvSpPr/>
          <p:nvPr/>
        </p:nvSpPr>
        <p:spPr>
          <a:xfrm>
            <a:off x="13257384" y="3607387"/>
            <a:ext cx="805690" cy="759266"/>
          </a:xfrm>
          <a:prstGeom prst="ellipse">
            <a:avLst/>
          </a:prstGeom>
          <a:solidFill>
            <a:srgbClr val="000000"/>
          </a:solidFill>
          <a:ln w="25400">
            <a:solidFill>
              <a:srgbClr val="FFFFFF"/>
            </a:solidFill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4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3</a:t>
            </a:r>
          </a:p>
        </p:txBody>
      </p:sp>
      <p:sp>
        <p:nvSpPr>
          <p:cNvPr id="435" name="4"/>
          <p:cNvSpPr/>
          <p:nvPr/>
        </p:nvSpPr>
        <p:spPr>
          <a:xfrm>
            <a:off x="17614273" y="3623997"/>
            <a:ext cx="805690" cy="759266"/>
          </a:xfrm>
          <a:prstGeom prst="ellipse">
            <a:avLst/>
          </a:prstGeom>
          <a:solidFill>
            <a:srgbClr val="000000"/>
          </a:solidFill>
          <a:ln w="25400">
            <a:solidFill>
              <a:srgbClr val="FFFFFF"/>
            </a:solidFill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4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4</a:t>
            </a:r>
          </a:p>
        </p:txBody>
      </p:sp>
      <p:sp>
        <p:nvSpPr>
          <p:cNvPr id="436" name="Line"/>
          <p:cNvSpPr/>
          <p:nvPr/>
        </p:nvSpPr>
        <p:spPr>
          <a:xfrm>
            <a:off x="2244269" y="4647372"/>
            <a:ext cx="19257173" cy="1"/>
          </a:xfrm>
          <a:prstGeom prst="line">
            <a:avLst/>
          </a:prstGeom>
          <a:ln w="25400">
            <a:solidFill>
              <a:srgbClr val="929292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37" name="Line"/>
          <p:cNvSpPr/>
          <p:nvPr/>
        </p:nvSpPr>
        <p:spPr>
          <a:xfrm>
            <a:off x="2244269" y="5696147"/>
            <a:ext cx="19257173" cy="1"/>
          </a:xfrm>
          <a:prstGeom prst="line">
            <a:avLst/>
          </a:prstGeom>
          <a:ln w="25400">
            <a:solidFill>
              <a:srgbClr val="929292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38" name="Line"/>
          <p:cNvSpPr/>
          <p:nvPr/>
        </p:nvSpPr>
        <p:spPr>
          <a:xfrm>
            <a:off x="2244269" y="6744921"/>
            <a:ext cx="19257173" cy="1"/>
          </a:xfrm>
          <a:prstGeom prst="line">
            <a:avLst/>
          </a:prstGeom>
          <a:ln w="25400">
            <a:solidFill>
              <a:srgbClr val="929292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39" name="Line"/>
          <p:cNvSpPr/>
          <p:nvPr/>
        </p:nvSpPr>
        <p:spPr>
          <a:xfrm>
            <a:off x="2244269" y="7793696"/>
            <a:ext cx="19257173" cy="1"/>
          </a:xfrm>
          <a:prstGeom prst="line">
            <a:avLst/>
          </a:prstGeom>
          <a:ln w="25400">
            <a:solidFill>
              <a:srgbClr val="929292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40" name="Line"/>
          <p:cNvSpPr/>
          <p:nvPr/>
        </p:nvSpPr>
        <p:spPr>
          <a:xfrm>
            <a:off x="5398365" y="5095949"/>
            <a:ext cx="1" cy="1661674"/>
          </a:xfrm>
          <a:prstGeom prst="line">
            <a:avLst/>
          </a:prstGeom>
          <a:ln w="63500">
            <a:solidFill>
              <a:srgbClr val="E7A61F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41" name="Runnable"/>
          <p:cNvSpPr txBox="1"/>
          <p:nvPr/>
        </p:nvSpPr>
        <p:spPr>
          <a:xfrm>
            <a:off x="4517848" y="6645146"/>
            <a:ext cx="1835659" cy="56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Runnable</a:t>
            </a:r>
          </a:p>
        </p:txBody>
      </p:sp>
      <p:pic>
        <p:nvPicPr>
          <p:cNvPr id="442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6707" y="4246552"/>
            <a:ext cx="1443316" cy="11318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43" name="Image" descr="Image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8272764" y="4632909"/>
            <a:ext cx="2287107" cy="1030349"/>
          </a:xfrm>
          <a:prstGeom prst="rect">
            <a:avLst/>
          </a:prstGeom>
          <a:ln w="12700">
            <a:miter lim="400000"/>
          </a:ln>
        </p:spPr>
      </p:pic>
      <p:sp>
        <p:nvSpPr>
          <p:cNvPr id="444" name="Line"/>
          <p:cNvSpPr/>
          <p:nvPr/>
        </p:nvSpPr>
        <p:spPr>
          <a:xfrm>
            <a:off x="9416317" y="6126298"/>
            <a:ext cx="1" cy="1661673"/>
          </a:xfrm>
          <a:prstGeom prst="line">
            <a:avLst/>
          </a:prstGeom>
          <a:ln w="63500">
            <a:solidFill>
              <a:srgbClr val="E7A61F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45" name="Runnable"/>
          <p:cNvSpPr txBox="1"/>
          <p:nvPr/>
        </p:nvSpPr>
        <p:spPr>
          <a:xfrm>
            <a:off x="8535801" y="7675494"/>
            <a:ext cx="1835659" cy="56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Runnable</a:t>
            </a:r>
          </a:p>
        </p:txBody>
      </p:sp>
      <p:pic>
        <p:nvPicPr>
          <p:cNvPr id="446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4659" y="5276900"/>
            <a:ext cx="1443317" cy="11318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47" name="Image" descr="Image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2516674" y="5683447"/>
            <a:ext cx="2287107" cy="1030349"/>
          </a:xfrm>
          <a:prstGeom prst="rect">
            <a:avLst/>
          </a:prstGeom>
          <a:ln w="12700">
            <a:miter lim="400000"/>
          </a:ln>
        </p:spPr>
      </p:pic>
      <p:sp>
        <p:nvSpPr>
          <p:cNvPr id="448" name="Line"/>
          <p:cNvSpPr/>
          <p:nvPr/>
        </p:nvSpPr>
        <p:spPr>
          <a:xfrm>
            <a:off x="13660228" y="7176836"/>
            <a:ext cx="1" cy="1661673"/>
          </a:xfrm>
          <a:prstGeom prst="line">
            <a:avLst/>
          </a:prstGeom>
          <a:ln w="63500">
            <a:solidFill>
              <a:srgbClr val="E7A61F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49" name="Runnable"/>
          <p:cNvSpPr txBox="1"/>
          <p:nvPr/>
        </p:nvSpPr>
        <p:spPr>
          <a:xfrm>
            <a:off x="12779711" y="8726033"/>
            <a:ext cx="1835659" cy="56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Runnable</a:t>
            </a:r>
          </a:p>
        </p:txBody>
      </p:sp>
      <p:pic>
        <p:nvPicPr>
          <p:cNvPr id="450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8570" y="6327438"/>
            <a:ext cx="1443316" cy="11318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51" name="Image" descr="Image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6948996" y="6732221"/>
            <a:ext cx="2287107" cy="1030349"/>
          </a:xfrm>
          <a:prstGeom prst="rect">
            <a:avLst/>
          </a:prstGeom>
          <a:ln w="12700">
            <a:miter lim="400000"/>
          </a:ln>
        </p:spPr>
      </p:pic>
      <p:sp>
        <p:nvSpPr>
          <p:cNvPr id="452" name="Line"/>
          <p:cNvSpPr/>
          <p:nvPr/>
        </p:nvSpPr>
        <p:spPr>
          <a:xfrm>
            <a:off x="18092549" y="8225611"/>
            <a:ext cx="1" cy="1661673"/>
          </a:xfrm>
          <a:prstGeom prst="line">
            <a:avLst/>
          </a:prstGeom>
          <a:ln w="63500">
            <a:solidFill>
              <a:srgbClr val="E7A61F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53" name="Runnable"/>
          <p:cNvSpPr txBox="1"/>
          <p:nvPr/>
        </p:nvSpPr>
        <p:spPr>
          <a:xfrm>
            <a:off x="17212033" y="9774807"/>
            <a:ext cx="1835659" cy="56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Runnable</a:t>
            </a:r>
          </a:p>
        </p:txBody>
      </p:sp>
      <p:pic>
        <p:nvPicPr>
          <p:cNvPr id="454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70893" y="7376213"/>
            <a:ext cx="1443316" cy="1131809"/>
          </a:xfrm>
          <a:prstGeom prst="rect">
            <a:avLst/>
          </a:prstGeom>
          <a:ln w="12700">
            <a:miter lim="400000"/>
          </a:ln>
        </p:spPr>
      </p:pic>
      <p:sp>
        <p:nvSpPr>
          <p:cNvPr id="455" name="Line"/>
          <p:cNvSpPr/>
          <p:nvPr/>
        </p:nvSpPr>
        <p:spPr>
          <a:xfrm>
            <a:off x="2244269" y="8842471"/>
            <a:ext cx="19257173" cy="1"/>
          </a:xfrm>
          <a:prstGeom prst="line">
            <a:avLst/>
          </a:prstGeom>
          <a:ln w="25400">
            <a:solidFill>
              <a:srgbClr val="929292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56" name="Line"/>
          <p:cNvSpPr/>
          <p:nvPr/>
        </p:nvSpPr>
        <p:spPr>
          <a:xfrm>
            <a:off x="2244269" y="9891245"/>
            <a:ext cx="19257173" cy="1"/>
          </a:xfrm>
          <a:prstGeom prst="line">
            <a:avLst/>
          </a:prstGeom>
          <a:ln w="25400">
            <a:solidFill>
              <a:srgbClr val="929292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57" name="Line"/>
          <p:cNvSpPr/>
          <p:nvPr/>
        </p:nvSpPr>
        <p:spPr>
          <a:xfrm>
            <a:off x="2244269" y="10927320"/>
            <a:ext cx="19257173" cy="1"/>
          </a:xfrm>
          <a:prstGeom prst="line">
            <a:avLst/>
          </a:prstGeom>
          <a:ln w="25400">
            <a:solidFill>
              <a:srgbClr val="929292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458" name="Image" descr="Image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267741" y="7810083"/>
            <a:ext cx="2261248" cy="10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459" name="Done!"/>
          <p:cNvSpPr txBox="1"/>
          <p:nvPr/>
        </p:nvSpPr>
        <p:spPr>
          <a:xfrm>
            <a:off x="4808386" y="8820558"/>
            <a:ext cx="1179958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Done!</a:t>
            </a:r>
          </a:p>
        </p:txBody>
      </p:sp>
      <p:sp>
        <p:nvSpPr>
          <p:cNvPr id="460" name="Rectangle"/>
          <p:cNvSpPr/>
          <p:nvPr/>
        </p:nvSpPr>
        <p:spPr>
          <a:xfrm>
            <a:off x="3799964" y="3570462"/>
            <a:ext cx="3196802" cy="5815074"/>
          </a:xfrm>
          <a:prstGeom prst="rect">
            <a:avLst/>
          </a:prstGeom>
          <a:ln w="63500">
            <a:solidFill>
              <a:srgbClr val="E7A61F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461" name="Image" descr="Image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8285694" y="8847187"/>
            <a:ext cx="2261248" cy="10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462" name="Done!"/>
          <p:cNvSpPr txBox="1"/>
          <p:nvPr/>
        </p:nvSpPr>
        <p:spPr>
          <a:xfrm>
            <a:off x="8826339" y="9857662"/>
            <a:ext cx="1179958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Done!</a:t>
            </a:r>
          </a:p>
        </p:txBody>
      </p:sp>
      <p:pic>
        <p:nvPicPr>
          <p:cNvPr id="463" name="Image" descr="Image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2566917" y="9895614"/>
            <a:ext cx="2261248" cy="10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464" name="Done!"/>
          <p:cNvSpPr txBox="1"/>
          <p:nvPr/>
        </p:nvSpPr>
        <p:spPr>
          <a:xfrm>
            <a:off x="13107562" y="10906089"/>
            <a:ext cx="1179958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Done!</a:t>
            </a:r>
          </a:p>
        </p:txBody>
      </p:sp>
      <p:pic>
        <p:nvPicPr>
          <p:cNvPr id="465" name="Image" descr="Image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6999239" y="10940020"/>
            <a:ext cx="2261249" cy="10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466" name="Done!"/>
          <p:cNvSpPr txBox="1"/>
          <p:nvPr/>
        </p:nvSpPr>
        <p:spPr>
          <a:xfrm>
            <a:off x="17539883" y="11950495"/>
            <a:ext cx="1179958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Done!</a:t>
            </a:r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Throughput Computing Trade-off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defTabSz="792479">
              <a:defRPr sz="10752"/>
            </a:lvl1pPr>
          </a:lstStyle>
          <a:p>
            <a:r>
              <a:t>Throughput Computing Trade-off</a:t>
            </a:r>
          </a:p>
        </p:txBody>
      </p:sp>
      <p:sp>
        <p:nvSpPr>
          <p:cNvPr id="46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27</a:t>
            </a:fld>
            <a:endParaRPr/>
          </a:p>
        </p:txBody>
      </p:sp>
      <p:sp>
        <p:nvSpPr>
          <p:cNvPr id="470" name="Line"/>
          <p:cNvSpPr/>
          <p:nvPr/>
        </p:nvSpPr>
        <p:spPr>
          <a:xfrm flipH="1">
            <a:off x="2255201" y="3257307"/>
            <a:ext cx="1" cy="9247819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71" name="Time…"/>
          <p:cNvSpPr txBox="1"/>
          <p:nvPr/>
        </p:nvSpPr>
        <p:spPr>
          <a:xfrm>
            <a:off x="960373" y="2096100"/>
            <a:ext cx="2589658" cy="1030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Time </a:t>
            </a:r>
          </a:p>
          <a:p>
            <a:r>
              <a:t>(clock cycles)</a:t>
            </a:r>
          </a:p>
        </p:txBody>
      </p:sp>
      <p:grpSp>
        <p:nvGrpSpPr>
          <p:cNvPr id="481" name="Group"/>
          <p:cNvGrpSpPr/>
          <p:nvPr/>
        </p:nvGrpSpPr>
        <p:grpSpPr>
          <a:xfrm>
            <a:off x="4117747" y="2715599"/>
            <a:ext cx="2561236" cy="759266"/>
            <a:chOff x="0" y="0"/>
            <a:chExt cx="2561234" cy="759265"/>
          </a:xfrm>
        </p:grpSpPr>
        <p:sp>
          <p:nvSpPr>
            <p:cNvPr id="472" name="Rectangle"/>
            <p:cNvSpPr/>
            <p:nvPr/>
          </p:nvSpPr>
          <p:spPr>
            <a:xfrm>
              <a:off x="141458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73" name="Rectangle"/>
            <p:cNvSpPr/>
            <p:nvPr/>
          </p:nvSpPr>
          <p:spPr>
            <a:xfrm>
              <a:off x="434561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74" name="Rectangle"/>
            <p:cNvSpPr/>
            <p:nvPr/>
          </p:nvSpPr>
          <p:spPr>
            <a:xfrm>
              <a:off x="727664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75" name="Rectangle"/>
            <p:cNvSpPr/>
            <p:nvPr/>
          </p:nvSpPr>
          <p:spPr>
            <a:xfrm>
              <a:off x="1020768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76" name="Rectangle"/>
            <p:cNvSpPr/>
            <p:nvPr/>
          </p:nvSpPr>
          <p:spPr>
            <a:xfrm>
              <a:off x="1313871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77" name="Rectangle"/>
            <p:cNvSpPr/>
            <p:nvPr/>
          </p:nvSpPr>
          <p:spPr>
            <a:xfrm>
              <a:off x="1606974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78" name="Rectangle"/>
            <p:cNvSpPr/>
            <p:nvPr/>
          </p:nvSpPr>
          <p:spPr>
            <a:xfrm>
              <a:off x="1900078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79" name="Rectangle"/>
            <p:cNvSpPr/>
            <p:nvPr/>
          </p:nvSpPr>
          <p:spPr>
            <a:xfrm>
              <a:off x="2193181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80" name="Element 1…8"/>
            <p:cNvSpPr txBox="1"/>
            <p:nvPr/>
          </p:nvSpPr>
          <p:spPr>
            <a:xfrm>
              <a:off x="0" y="0"/>
              <a:ext cx="2561235" cy="5728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0"/>
              </a:lvl1pPr>
            </a:lstStyle>
            <a:p>
              <a:r>
                <a:t>Element 1…8</a:t>
              </a:r>
            </a:p>
          </p:txBody>
        </p:sp>
      </p:grpSp>
      <p:grpSp>
        <p:nvGrpSpPr>
          <p:cNvPr id="491" name="Group"/>
          <p:cNvGrpSpPr/>
          <p:nvPr/>
        </p:nvGrpSpPr>
        <p:grpSpPr>
          <a:xfrm>
            <a:off x="8022721" y="2715599"/>
            <a:ext cx="2787193" cy="759266"/>
            <a:chOff x="0" y="0"/>
            <a:chExt cx="2787192" cy="759265"/>
          </a:xfrm>
        </p:grpSpPr>
        <p:sp>
          <p:nvSpPr>
            <p:cNvPr id="482" name="Rectangle"/>
            <p:cNvSpPr/>
            <p:nvPr/>
          </p:nvSpPr>
          <p:spPr>
            <a:xfrm>
              <a:off x="254437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83" name="Rectangle"/>
            <p:cNvSpPr/>
            <p:nvPr/>
          </p:nvSpPr>
          <p:spPr>
            <a:xfrm>
              <a:off x="547540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84" name="Rectangle"/>
            <p:cNvSpPr/>
            <p:nvPr/>
          </p:nvSpPr>
          <p:spPr>
            <a:xfrm>
              <a:off x="840644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85" name="Rectangle"/>
            <p:cNvSpPr/>
            <p:nvPr/>
          </p:nvSpPr>
          <p:spPr>
            <a:xfrm>
              <a:off x="1133747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86" name="Rectangle"/>
            <p:cNvSpPr/>
            <p:nvPr/>
          </p:nvSpPr>
          <p:spPr>
            <a:xfrm>
              <a:off x="1426850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87" name="Rectangle"/>
            <p:cNvSpPr/>
            <p:nvPr/>
          </p:nvSpPr>
          <p:spPr>
            <a:xfrm>
              <a:off x="1719953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88" name="Rectangle"/>
            <p:cNvSpPr/>
            <p:nvPr/>
          </p:nvSpPr>
          <p:spPr>
            <a:xfrm>
              <a:off x="2013057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89" name="Rectangle"/>
            <p:cNvSpPr/>
            <p:nvPr/>
          </p:nvSpPr>
          <p:spPr>
            <a:xfrm>
              <a:off x="2306160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90" name="Element 9…16"/>
            <p:cNvSpPr txBox="1"/>
            <p:nvPr/>
          </p:nvSpPr>
          <p:spPr>
            <a:xfrm>
              <a:off x="-1" y="0"/>
              <a:ext cx="2787194" cy="5728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0"/>
              </a:lvl1pPr>
            </a:lstStyle>
            <a:p>
              <a:r>
                <a:t>Element 9…16</a:t>
              </a:r>
            </a:p>
          </p:txBody>
        </p:sp>
      </p:grpSp>
      <p:grpSp>
        <p:nvGrpSpPr>
          <p:cNvPr id="501" name="Group"/>
          <p:cNvGrpSpPr/>
          <p:nvPr/>
        </p:nvGrpSpPr>
        <p:grpSpPr>
          <a:xfrm>
            <a:off x="12521069" y="2985399"/>
            <a:ext cx="2409160" cy="1270001"/>
            <a:chOff x="367416" y="286410"/>
            <a:chExt cx="2409159" cy="1270000"/>
          </a:xfrm>
        </p:grpSpPr>
        <p:sp>
          <p:nvSpPr>
            <p:cNvPr id="492" name="Rectangle"/>
            <p:cNvSpPr/>
            <p:nvPr/>
          </p:nvSpPr>
          <p:spPr>
            <a:xfrm>
              <a:off x="367416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93" name="Rectangle"/>
            <p:cNvSpPr/>
            <p:nvPr/>
          </p:nvSpPr>
          <p:spPr>
            <a:xfrm>
              <a:off x="660519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94" name="Rectangle"/>
            <p:cNvSpPr/>
            <p:nvPr/>
          </p:nvSpPr>
          <p:spPr>
            <a:xfrm>
              <a:off x="953623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95" name="Rectangle"/>
            <p:cNvSpPr/>
            <p:nvPr/>
          </p:nvSpPr>
          <p:spPr>
            <a:xfrm>
              <a:off x="1246726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96" name="Rectangle"/>
            <p:cNvSpPr/>
            <p:nvPr/>
          </p:nvSpPr>
          <p:spPr>
            <a:xfrm>
              <a:off x="1539830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97" name="Rectangle"/>
            <p:cNvSpPr/>
            <p:nvPr/>
          </p:nvSpPr>
          <p:spPr>
            <a:xfrm>
              <a:off x="1832933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98" name="Rectangle"/>
            <p:cNvSpPr/>
            <p:nvPr/>
          </p:nvSpPr>
          <p:spPr>
            <a:xfrm>
              <a:off x="2126037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99" name="Rectangle"/>
            <p:cNvSpPr/>
            <p:nvPr/>
          </p:nvSpPr>
          <p:spPr>
            <a:xfrm>
              <a:off x="2419140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00" name="Element 17…24"/>
            <p:cNvSpPr/>
            <p:nvPr/>
          </p:nvSpPr>
          <p:spPr>
            <a:xfrm>
              <a:off x="1506575" y="286410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0"/>
              </a:lvl1pPr>
            </a:lstStyle>
            <a:p>
              <a:r>
                <a:t>Element 17…24</a:t>
              </a:r>
            </a:p>
          </p:txBody>
        </p:sp>
      </p:grpSp>
      <p:grpSp>
        <p:nvGrpSpPr>
          <p:cNvPr id="511" name="Group"/>
          <p:cNvGrpSpPr/>
          <p:nvPr/>
        </p:nvGrpSpPr>
        <p:grpSpPr>
          <a:xfrm>
            <a:off x="16877958" y="3002009"/>
            <a:ext cx="2409161" cy="1270001"/>
            <a:chOff x="367416" y="286410"/>
            <a:chExt cx="2409159" cy="1270000"/>
          </a:xfrm>
        </p:grpSpPr>
        <p:sp>
          <p:nvSpPr>
            <p:cNvPr id="502" name="Rectangle"/>
            <p:cNvSpPr/>
            <p:nvPr/>
          </p:nvSpPr>
          <p:spPr>
            <a:xfrm>
              <a:off x="367416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03" name="Rectangle"/>
            <p:cNvSpPr/>
            <p:nvPr/>
          </p:nvSpPr>
          <p:spPr>
            <a:xfrm>
              <a:off x="660519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04" name="Rectangle"/>
            <p:cNvSpPr/>
            <p:nvPr/>
          </p:nvSpPr>
          <p:spPr>
            <a:xfrm>
              <a:off x="953623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05" name="Rectangle"/>
            <p:cNvSpPr/>
            <p:nvPr/>
          </p:nvSpPr>
          <p:spPr>
            <a:xfrm>
              <a:off x="1246726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06" name="Rectangle"/>
            <p:cNvSpPr/>
            <p:nvPr/>
          </p:nvSpPr>
          <p:spPr>
            <a:xfrm>
              <a:off x="1539830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07" name="Rectangle"/>
            <p:cNvSpPr/>
            <p:nvPr/>
          </p:nvSpPr>
          <p:spPr>
            <a:xfrm>
              <a:off x="1832933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08" name="Rectangle"/>
            <p:cNvSpPr/>
            <p:nvPr/>
          </p:nvSpPr>
          <p:spPr>
            <a:xfrm>
              <a:off x="2126037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09" name="Rectangle"/>
            <p:cNvSpPr/>
            <p:nvPr/>
          </p:nvSpPr>
          <p:spPr>
            <a:xfrm>
              <a:off x="2419140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10" name="Element 25…32"/>
            <p:cNvSpPr/>
            <p:nvPr/>
          </p:nvSpPr>
          <p:spPr>
            <a:xfrm>
              <a:off x="1506575" y="286410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0"/>
              </a:lvl1pPr>
            </a:lstStyle>
            <a:p>
              <a:r>
                <a:t>Element 25…32</a:t>
              </a:r>
            </a:p>
          </p:txBody>
        </p:sp>
      </p:grpSp>
      <p:pic>
        <p:nvPicPr>
          <p:cNvPr id="512" name="Image" descr="Image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4254811" y="3602560"/>
            <a:ext cx="2287108" cy="1030350"/>
          </a:xfrm>
          <a:prstGeom prst="rect">
            <a:avLst/>
          </a:prstGeom>
          <a:ln w="12700">
            <a:miter lim="400000"/>
          </a:ln>
        </p:spPr>
      </p:pic>
      <p:sp>
        <p:nvSpPr>
          <p:cNvPr id="513" name="1"/>
          <p:cNvSpPr/>
          <p:nvPr/>
        </p:nvSpPr>
        <p:spPr>
          <a:xfrm>
            <a:off x="4995520" y="3623997"/>
            <a:ext cx="805690" cy="759266"/>
          </a:xfrm>
          <a:prstGeom prst="ellipse">
            <a:avLst/>
          </a:prstGeom>
          <a:solidFill>
            <a:srgbClr val="000000"/>
          </a:solidFill>
          <a:ln w="25400">
            <a:solidFill>
              <a:srgbClr val="FFFFFF"/>
            </a:solidFill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4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1</a:t>
            </a:r>
          </a:p>
        </p:txBody>
      </p:sp>
      <p:sp>
        <p:nvSpPr>
          <p:cNvPr id="514" name="2"/>
          <p:cNvSpPr/>
          <p:nvPr/>
        </p:nvSpPr>
        <p:spPr>
          <a:xfrm>
            <a:off x="9013473" y="3623997"/>
            <a:ext cx="805689" cy="759266"/>
          </a:xfrm>
          <a:prstGeom prst="ellipse">
            <a:avLst/>
          </a:prstGeom>
          <a:solidFill>
            <a:srgbClr val="000000"/>
          </a:solidFill>
          <a:ln w="25400">
            <a:solidFill>
              <a:srgbClr val="FFFFFF"/>
            </a:solidFill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4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2</a:t>
            </a:r>
          </a:p>
        </p:txBody>
      </p:sp>
      <p:sp>
        <p:nvSpPr>
          <p:cNvPr id="515" name="3"/>
          <p:cNvSpPr/>
          <p:nvPr/>
        </p:nvSpPr>
        <p:spPr>
          <a:xfrm>
            <a:off x="13257384" y="3607387"/>
            <a:ext cx="805690" cy="759266"/>
          </a:xfrm>
          <a:prstGeom prst="ellipse">
            <a:avLst/>
          </a:prstGeom>
          <a:solidFill>
            <a:srgbClr val="000000"/>
          </a:solidFill>
          <a:ln w="25400">
            <a:solidFill>
              <a:srgbClr val="FFFFFF"/>
            </a:solidFill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4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3</a:t>
            </a:r>
          </a:p>
        </p:txBody>
      </p:sp>
      <p:sp>
        <p:nvSpPr>
          <p:cNvPr id="516" name="4"/>
          <p:cNvSpPr/>
          <p:nvPr/>
        </p:nvSpPr>
        <p:spPr>
          <a:xfrm>
            <a:off x="17614273" y="3623997"/>
            <a:ext cx="805690" cy="759266"/>
          </a:xfrm>
          <a:prstGeom prst="ellipse">
            <a:avLst/>
          </a:prstGeom>
          <a:solidFill>
            <a:srgbClr val="000000"/>
          </a:solidFill>
          <a:ln w="25400">
            <a:solidFill>
              <a:srgbClr val="FFFFFF"/>
            </a:solidFill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4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4</a:t>
            </a:r>
          </a:p>
        </p:txBody>
      </p:sp>
      <p:sp>
        <p:nvSpPr>
          <p:cNvPr id="517" name="Line"/>
          <p:cNvSpPr/>
          <p:nvPr/>
        </p:nvSpPr>
        <p:spPr>
          <a:xfrm>
            <a:off x="5398365" y="5095949"/>
            <a:ext cx="1" cy="1661674"/>
          </a:xfrm>
          <a:prstGeom prst="line">
            <a:avLst/>
          </a:prstGeom>
          <a:ln w="63500">
            <a:solidFill>
              <a:srgbClr val="E7A61F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518" name="Runnable"/>
          <p:cNvSpPr txBox="1"/>
          <p:nvPr/>
        </p:nvSpPr>
        <p:spPr>
          <a:xfrm>
            <a:off x="4517848" y="6645146"/>
            <a:ext cx="1835659" cy="56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Runnable</a:t>
            </a:r>
          </a:p>
        </p:txBody>
      </p:sp>
      <p:pic>
        <p:nvPicPr>
          <p:cNvPr id="519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6707" y="4246552"/>
            <a:ext cx="1443316" cy="1131809"/>
          </a:xfrm>
          <a:prstGeom prst="rect">
            <a:avLst/>
          </a:prstGeom>
          <a:ln w="12700">
            <a:miter lim="400000"/>
          </a:ln>
        </p:spPr>
      </p:pic>
      <p:pic>
        <p:nvPicPr>
          <p:cNvPr id="520" name="Image" descr="Image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267741" y="7810083"/>
            <a:ext cx="2261248" cy="10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521" name="Done!"/>
          <p:cNvSpPr txBox="1"/>
          <p:nvPr/>
        </p:nvSpPr>
        <p:spPr>
          <a:xfrm>
            <a:off x="4808386" y="8820558"/>
            <a:ext cx="1179958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Done!</a:t>
            </a:r>
          </a:p>
        </p:txBody>
      </p:sp>
      <p:sp>
        <p:nvSpPr>
          <p:cNvPr id="522" name="Line"/>
          <p:cNvSpPr/>
          <p:nvPr/>
        </p:nvSpPr>
        <p:spPr>
          <a:xfrm flipV="1">
            <a:off x="6802378" y="6993659"/>
            <a:ext cx="0" cy="816424"/>
          </a:xfrm>
          <a:prstGeom prst="line">
            <a:avLst/>
          </a:prstGeom>
          <a:ln w="50800">
            <a:solidFill>
              <a:srgbClr val="4779B1"/>
            </a:solidFill>
            <a:miter lim="400000"/>
            <a:headEnd type="triangle" len="sm"/>
            <a:tailEnd type="triangle" len="sm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523" name="Key idea of throughput-oriented systems:…"/>
          <p:cNvSpPr txBox="1"/>
          <p:nvPr/>
        </p:nvSpPr>
        <p:spPr>
          <a:xfrm>
            <a:off x="8905386" y="9603095"/>
            <a:ext cx="13704757" cy="1764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3600" u="sng"/>
            </a:pPr>
            <a:r>
              <a:t>Key idea of throughput-oriented systems:</a:t>
            </a:r>
          </a:p>
          <a:p>
            <a:pPr algn="l">
              <a:defRPr sz="3600"/>
            </a:pPr>
            <a:r>
              <a:t>Potentially increase runtime of one group, in order to increase throughput of overall system running multiple groups.</a:t>
            </a:r>
          </a:p>
        </p:txBody>
      </p:sp>
      <p:sp>
        <p:nvSpPr>
          <p:cNvPr id="524" name="During this time, this group is runnable, but it is not being executed by the processor.  (The core is running some other group.)"/>
          <p:cNvSpPr txBox="1"/>
          <p:nvPr/>
        </p:nvSpPr>
        <p:spPr>
          <a:xfrm>
            <a:off x="7257767" y="6874302"/>
            <a:ext cx="12358021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/>
            </a:lvl1pPr>
          </a:lstStyle>
          <a:p>
            <a:pPr algn="l"/>
            <a:r>
              <a:rPr dirty="0"/>
              <a:t>During this time, this group is runnable, but it is not being executed by the processor.  (The core is running some other group.)</a:t>
            </a:r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Storing Execution Contex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Storing Execution Contexts</a:t>
            </a:r>
          </a:p>
        </p:txBody>
      </p:sp>
      <p:sp>
        <p:nvSpPr>
          <p:cNvPr id="527" name="Consider on-chip storage of execution contexts a finite resourc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687916" indent="-687916" defTabSz="457200">
              <a:lnSpc>
                <a:spcPct val="130000"/>
              </a:lnSpc>
              <a:spcBef>
                <a:spcPts val="0"/>
              </a:spcBef>
              <a:defRPr sz="5200">
                <a:latin typeface="Helvetica"/>
                <a:ea typeface="Helvetica"/>
                <a:cs typeface="Helvetica"/>
                <a:sym typeface="Helvetica"/>
              </a:defRPr>
            </a:pPr>
            <a:r>
              <a:t>Consider on-chip storage of execution contexts </a:t>
            </a:r>
            <a:r>
              <a:rPr u="sng"/>
              <a:t>a finite resource</a:t>
            </a:r>
          </a:p>
          <a:p>
            <a:pPr marL="687916" indent="-687916" defTabSz="457200">
              <a:lnSpc>
                <a:spcPct val="130000"/>
              </a:lnSpc>
              <a:spcBef>
                <a:spcPts val="0"/>
              </a:spcBef>
              <a:defRPr sz="5200">
                <a:latin typeface="Helvetica"/>
                <a:ea typeface="Helvetica"/>
                <a:cs typeface="Helvetica"/>
                <a:sym typeface="Helvetica"/>
              </a:defRPr>
            </a:pPr>
            <a:r>
              <a:t>Resource consumption of each thread group is </a:t>
            </a:r>
            <a:r>
              <a:rPr u="sng"/>
              <a:t>program-dependent</a:t>
            </a:r>
          </a:p>
        </p:txBody>
      </p:sp>
      <p:sp>
        <p:nvSpPr>
          <p:cNvPr id="5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28</a:t>
            </a:fld>
            <a:endParaRPr/>
          </a:p>
        </p:txBody>
      </p:sp>
      <p:grpSp>
        <p:nvGrpSpPr>
          <p:cNvPr id="531" name="Group"/>
          <p:cNvGrpSpPr/>
          <p:nvPr/>
        </p:nvGrpSpPr>
        <p:grpSpPr>
          <a:xfrm>
            <a:off x="6138265" y="6055628"/>
            <a:ext cx="12107470" cy="6702889"/>
            <a:chOff x="0" y="0"/>
            <a:chExt cx="12107468" cy="6702887"/>
          </a:xfrm>
        </p:grpSpPr>
        <p:pic>
          <p:nvPicPr>
            <p:cNvPr id="529" name="Image" descr="Imag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07469" cy="67028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30" name="Execution Context Storage"/>
            <p:cNvSpPr/>
            <p:nvPr/>
          </p:nvSpPr>
          <p:spPr>
            <a:xfrm>
              <a:off x="660419" y="2718098"/>
              <a:ext cx="10786630" cy="3437262"/>
            </a:xfrm>
            <a:prstGeom prst="rect">
              <a:avLst/>
            </a:prstGeom>
            <a:solidFill>
              <a:srgbClr val="727E9C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r>
                <a:t>Execution Context Storage</a:t>
              </a:r>
            </a:p>
          </p:txBody>
        </p:sp>
      </p:grp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Four Large Contexts (Low Latency Hiding)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619125">
              <a:defRPr sz="8400"/>
            </a:pPr>
            <a:r>
              <a:t>Four Large Contexts (</a:t>
            </a:r>
            <a:r>
              <a:rPr i="1">
                <a:latin typeface="Helvetica Neue"/>
                <a:ea typeface="Helvetica Neue"/>
                <a:cs typeface="Helvetica Neue"/>
                <a:sym typeface="Helvetica Neue"/>
              </a:rPr>
              <a:t>Low</a:t>
            </a:r>
            <a:r>
              <a:t> Latency Hiding)</a:t>
            </a:r>
          </a:p>
        </p:txBody>
      </p:sp>
      <p:sp>
        <p:nvSpPr>
          <p:cNvPr id="53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29</a:t>
            </a:fld>
            <a:endParaRPr/>
          </a:p>
        </p:txBody>
      </p:sp>
      <p:pic>
        <p:nvPicPr>
          <p:cNvPr id="53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2950" y="3632200"/>
            <a:ext cx="15278100" cy="8458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36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6900" y="6752990"/>
            <a:ext cx="7950200" cy="4914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0"/>
            <a:ext cx="19354800" cy="2286000"/>
          </a:xfrm>
        </p:spPr>
        <p:txBody>
          <a:bodyPr/>
          <a:lstStyle/>
          <a:p>
            <a:pPr eaLnBrk="1" hangingPunct="1"/>
            <a:r>
              <a:rPr lang="en-US" dirty="0"/>
              <a:t>What is a GPU?</a:t>
            </a:r>
          </a:p>
        </p:txBody>
      </p:sp>
      <p:sp>
        <p:nvSpPr>
          <p:cNvPr id="41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71600" y="2438403"/>
            <a:ext cx="21945600" cy="9051926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6000" dirty="0"/>
              <a:t>GPU = Graphics Processing Unit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5200" dirty="0"/>
              <a:t>Accelerator for raster based graphics (OpenGL, DirectX)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5200" dirty="0"/>
              <a:t>Highly programmable (Turing complete)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5200" dirty="0"/>
              <a:t>Commodity hardware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5200" dirty="0"/>
              <a:t>100’s of ALUs;  10’s of 1000s of concurrent threads</a:t>
            </a:r>
          </a:p>
          <a:p>
            <a:pPr lvl="1" eaLnBrk="1" hangingPunct="1">
              <a:lnSpc>
                <a:spcPct val="90000"/>
              </a:lnSpc>
            </a:pPr>
            <a:endParaRPr lang="en-US" sz="5200" dirty="0"/>
          </a:p>
          <a:p>
            <a:pPr eaLnBrk="1" hangingPunct="1"/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defRPr/>
            </a:pPr>
            <a:fld id="{2DCAE7AC-0DFB-40CF-A4F2-C416A0FCE178}" type="slidenum">
              <a:rPr lang="en-US" b="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828800" hangingPunct="1">
                <a:defRPr/>
              </a:pPr>
              <a:t>3</a:t>
            </a:fld>
            <a:endParaRPr lang="en-US" b="0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 descr="Image result for nvidia volta v100">
            <a:extLst>
              <a:ext uri="{FF2B5EF4-FFF2-40B4-BE49-F238E27FC236}">
                <a16:creationId xmlns:a16="http://schemas.microsoft.com/office/drawing/2014/main" id="{E0A529F2-256B-45CA-81B0-39F5213CE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879" y="7233779"/>
            <a:ext cx="10363200" cy="545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DA09ADD-9C97-45C1-A47B-4106EB8EC58A}"/>
              </a:ext>
            </a:extLst>
          </p:cNvPr>
          <p:cNvSpPr txBox="1"/>
          <p:nvPr/>
        </p:nvSpPr>
        <p:spPr>
          <a:xfrm>
            <a:off x="5191689" y="11972453"/>
            <a:ext cx="37856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828800" hangingPunct="1"/>
            <a:r>
              <a:rPr lang="en-US" sz="3600" b="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NVIDIA Volta: V100</a:t>
            </a:r>
            <a:endParaRPr lang="en-CA" sz="3600" b="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NVIDIA A100 SXM4 Specs | TechPowerUp GPU Database">
            <a:extLst>
              <a:ext uri="{FF2B5EF4-FFF2-40B4-BE49-F238E27FC236}">
                <a16:creationId xmlns:a16="http://schemas.microsoft.com/office/drawing/2014/main" id="{9C8D5A27-475B-4340-A946-736AA5199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960" y="7737309"/>
            <a:ext cx="6380480" cy="3573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815F01-FE5B-43C8-B84B-BE280317A50D}"/>
              </a:ext>
            </a:extLst>
          </p:cNvPr>
          <p:cNvSpPr txBox="1"/>
          <p:nvPr/>
        </p:nvSpPr>
        <p:spPr>
          <a:xfrm>
            <a:off x="15582374" y="11972453"/>
            <a:ext cx="37920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828800" hangingPunct="1"/>
            <a:r>
              <a:rPr lang="en-US" sz="3600" b="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NVIDIA Volta: A100</a:t>
            </a:r>
            <a:endParaRPr lang="en-CA" sz="3600" b="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5525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Eighteen Small Contexts (High Latency Hiding)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561340">
              <a:defRPr sz="7616"/>
            </a:pPr>
            <a:r>
              <a:t>Eighteen Small Contexts (</a:t>
            </a:r>
            <a:r>
              <a:rPr i="1">
                <a:latin typeface="Helvetica Neue"/>
                <a:ea typeface="Helvetica Neue"/>
                <a:cs typeface="Helvetica Neue"/>
                <a:sym typeface="Helvetica Neue"/>
              </a:rPr>
              <a:t>High</a:t>
            </a:r>
            <a:r>
              <a:t> Latency Hiding)</a:t>
            </a:r>
          </a:p>
        </p:txBody>
      </p:sp>
      <p:sp>
        <p:nvSpPr>
          <p:cNvPr id="53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30</a:t>
            </a:fld>
            <a:endParaRPr/>
          </a:p>
        </p:txBody>
      </p:sp>
      <p:pic>
        <p:nvPicPr>
          <p:cNvPr id="54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0250" y="3505200"/>
            <a:ext cx="15303500" cy="848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Summary: Three Key Idea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Summary: Three Key Ideas</a:t>
            </a:r>
          </a:p>
        </p:txBody>
      </p:sp>
      <p:sp>
        <p:nvSpPr>
          <p:cNvPr id="543" name="Use many “slimmed down cores” to run in parallel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1111250" indent="-1111250" defTabSz="457200">
              <a:lnSpc>
                <a:spcPts val="7500"/>
              </a:lnSpc>
              <a:spcBef>
                <a:spcPts val="2400"/>
              </a:spcBef>
              <a:buSzPct val="100000"/>
              <a:buAutoNum type="arabicPeriod"/>
              <a:defRPr sz="5000"/>
            </a:pPr>
            <a:r>
              <a:t>Use many “slimmed down cores” to run in parallel</a:t>
            </a:r>
          </a:p>
          <a:p>
            <a:pPr marL="1111250" indent="-1111250" defTabSz="457200">
              <a:lnSpc>
                <a:spcPts val="7500"/>
              </a:lnSpc>
              <a:spcBef>
                <a:spcPts val="2400"/>
              </a:spcBef>
              <a:buSzPct val="100000"/>
              <a:buAutoNum type="arabicPeriod"/>
              <a:defRPr sz="5000"/>
            </a:pPr>
            <a:r>
              <a:t>Pack cores full of ALUs (by sharing instruction stream on multiple data)</a:t>
            </a:r>
          </a:p>
          <a:p>
            <a:pPr marL="1111250" indent="-1111250" defTabSz="457200">
              <a:lnSpc>
                <a:spcPts val="7500"/>
              </a:lnSpc>
              <a:spcBef>
                <a:spcPts val="2400"/>
              </a:spcBef>
              <a:buSzPct val="100000"/>
              <a:buAutoNum type="arabicPeriod"/>
              <a:defRPr sz="5000"/>
            </a:pPr>
            <a:r>
              <a:t>Avoid latency stalls by interleaving execution of many groups of  threads</a:t>
            </a:r>
          </a:p>
          <a:p>
            <a:pPr marL="2063750" lvl="2" indent="-793750" defTabSz="457200">
              <a:lnSpc>
                <a:spcPts val="7500"/>
              </a:lnSpc>
              <a:spcBef>
                <a:spcPts val="2400"/>
              </a:spcBef>
              <a:defRPr sz="5000"/>
            </a:pPr>
            <a:r>
              <a:t>When one group stalls, work on another group</a:t>
            </a:r>
          </a:p>
        </p:txBody>
      </p:sp>
      <p:sp>
        <p:nvSpPr>
          <p:cNvPr id="54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31</a:t>
            </a:fld>
            <a:endParaRPr/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CPU v.s. GPU Memory Hierarchi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59459">
              <a:defRPr sz="10304"/>
            </a:lvl1pPr>
          </a:lstStyle>
          <a:p>
            <a:r>
              <a:t>CPU v.s. GPU Memory Hierarchies</a:t>
            </a:r>
          </a:p>
        </p:txBody>
      </p:sp>
      <p:sp>
        <p:nvSpPr>
          <p:cNvPr id="5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32</a:t>
            </a:fld>
            <a:endParaRPr/>
          </a:p>
        </p:txBody>
      </p:sp>
      <p:pic>
        <p:nvPicPr>
          <p:cNvPr id="548" name="Image" descr="Image"/>
          <p:cNvPicPr>
            <a:picLocks noChangeAspect="1"/>
          </p:cNvPicPr>
          <p:nvPr/>
        </p:nvPicPr>
        <p:blipFill>
          <a:blip r:embed="rId2"/>
          <a:srcRect t="1742"/>
          <a:stretch>
            <a:fillRect/>
          </a:stretch>
        </p:blipFill>
        <p:spPr>
          <a:xfrm>
            <a:off x="2788661" y="2539710"/>
            <a:ext cx="7430647" cy="5011523"/>
          </a:xfrm>
          <a:prstGeom prst="rect">
            <a:avLst/>
          </a:prstGeom>
          <a:ln w="12700">
            <a:miter lim="400000"/>
          </a:ln>
        </p:spPr>
      </p:pic>
      <p:pic>
        <p:nvPicPr>
          <p:cNvPr id="549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94634" y="2132164"/>
            <a:ext cx="4965502" cy="4323703"/>
          </a:xfrm>
          <a:prstGeom prst="rect">
            <a:avLst/>
          </a:prstGeom>
          <a:ln w="12700">
            <a:miter lim="400000"/>
          </a:ln>
        </p:spPr>
      </p:pic>
      <p:sp>
        <p:nvSpPr>
          <p:cNvPr id="550" name="CPU:…"/>
          <p:cNvSpPr txBox="1"/>
          <p:nvPr/>
        </p:nvSpPr>
        <p:spPr>
          <a:xfrm>
            <a:off x="11042883" y="5511799"/>
            <a:ext cx="12175943" cy="187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45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CPU:</a:t>
            </a:r>
          </a:p>
          <a:p>
            <a:pPr algn="l" defTabSz="457200"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Big caches, few threads per core, modest memory BW</a:t>
            </a:r>
          </a:p>
          <a:p>
            <a:pPr algn="l" defTabSz="457200"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Rely mainly on caches and prefetching</a:t>
            </a:r>
          </a:p>
        </p:txBody>
      </p:sp>
      <p:pic>
        <p:nvPicPr>
          <p:cNvPr id="551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4731" y="7708519"/>
            <a:ext cx="6705601" cy="5740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52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9456" y="8310661"/>
            <a:ext cx="9197039" cy="3017368"/>
          </a:xfrm>
          <a:prstGeom prst="rect">
            <a:avLst/>
          </a:prstGeom>
          <a:ln w="12700">
            <a:miter lim="400000"/>
          </a:ln>
        </p:spPr>
      </p:pic>
      <p:sp>
        <p:nvSpPr>
          <p:cNvPr id="553" name="NVIDIA GTX 1080…"/>
          <p:cNvSpPr txBox="1"/>
          <p:nvPr/>
        </p:nvSpPr>
        <p:spPr>
          <a:xfrm>
            <a:off x="134429" y="10296089"/>
            <a:ext cx="3451861" cy="1030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NVIDIA GTX 1080 </a:t>
            </a:r>
          </a:p>
          <a:p>
            <a:r>
              <a:t>(Pascal)</a:t>
            </a:r>
          </a:p>
        </p:txBody>
      </p:sp>
      <p:sp>
        <p:nvSpPr>
          <p:cNvPr id="554" name="GPU:…"/>
          <p:cNvSpPr txBox="1"/>
          <p:nvPr/>
        </p:nvSpPr>
        <p:spPr>
          <a:xfrm>
            <a:off x="11893013" y="11074399"/>
            <a:ext cx="10530335" cy="187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45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GPU:</a:t>
            </a:r>
          </a:p>
          <a:p>
            <a:pPr algn="l" defTabSz="457200"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Small caches, many threads, huge memory BW</a:t>
            </a:r>
          </a:p>
          <a:p>
            <a:pPr algn="l" defTabSz="457200"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Rely heavily on multi-threading for performance</a:t>
            </a:r>
          </a:p>
        </p:txBody>
      </p:sp>
      <p:sp>
        <p:nvSpPr>
          <p:cNvPr id="555" name="Line"/>
          <p:cNvSpPr/>
          <p:nvPr/>
        </p:nvSpPr>
        <p:spPr>
          <a:xfrm>
            <a:off x="311790" y="7548026"/>
            <a:ext cx="23760421" cy="143948"/>
          </a:xfrm>
          <a:prstGeom prst="line">
            <a:avLst/>
          </a:prstGeom>
          <a:ln w="889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556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19179" y="2660598"/>
            <a:ext cx="5127782" cy="2067519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CC025F2-3509-4A41-974A-F8DFB0BF9ACB}"/>
              </a:ext>
            </a:extLst>
          </p:cNvPr>
          <p:cNvSpPr/>
          <p:nvPr/>
        </p:nvSpPr>
        <p:spPr>
          <a:xfrm>
            <a:off x="15763741" y="9634543"/>
            <a:ext cx="914400" cy="9144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A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7EB569A-A944-4AE8-ACEF-4E0C181DE1C9}"/>
              </a:ext>
            </a:extLst>
          </p:cNvPr>
          <p:cNvSpPr/>
          <p:nvPr/>
        </p:nvSpPr>
        <p:spPr>
          <a:xfrm>
            <a:off x="16200781" y="9551434"/>
            <a:ext cx="771728" cy="211712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A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C044E8-39ED-4F03-9B2F-A08F0477C537}"/>
              </a:ext>
            </a:extLst>
          </p:cNvPr>
          <p:cNvSpPr txBox="1"/>
          <p:nvPr/>
        </p:nvSpPr>
        <p:spPr>
          <a:xfrm>
            <a:off x="16062420" y="9410402"/>
            <a:ext cx="1005274" cy="56425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Bodoni MT Condensed" panose="02070606080606020203" pitchFamily="18" charset="0"/>
                <a:sym typeface="Helvetica Neue"/>
              </a:rPr>
              <a:t>GDDR5</a:t>
            </a:r>
            <a:endParaRPr kumimoji="0" lang="en-CA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Bodoni MT Condensed" panose="02070606080606020203" pitchFamily="18" charset="0"/>
              <a:sym typeface="Helvetica Neue"/>
            </a:endParaRPr>
          </a:p>
        </p:txBody>
      </p: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Thought Experimen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Thought Experiment</a:t>
            </a:r>
          </a:p>
        </p:txBody>
      </p:sp>
      <p:sp>
        <p:nvSpPr>
          <p:cNvPr id="559" name="Consider element-wise multiplication of two vectors a and b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673459" cy="929640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3000"/>
              </a:spcBef>
              <a:defRPr sz="4100"/>
            </a:pPr>
            <a:r>
              <a:t>Consider element-wise multiplication of two vectors </a:t>
            </a:r>
            <a:r>
              <a:rPr b="1" i="1"/>
              <a:t>a</a:t>
            </a:r>
            <a:r>
              <a:t> and </a:t>
            </a:r>
            <a:r>
              <a:rPr b="1" i="1"/>
              <a:t>b</a:t>
            </a:r>
          </a:p>
          <a:p>
            <a:pPr>
              <a:spcBef>
                <a:spcPts val="3000"/>
              </a:spcBef>
              <a:defRPr sz="4100"/>
            </a:pPr>
            <a:r>
              <a:t>Assume vectors contain millions of elements</a:t>
            </a:r>
          </a:p>
          <a:p>
            <a:pPr lvl="1">
              <a:spcBef>
                <a:spcPts val="600"/>
              </a:spcBef>
              <a:defRPr sz="4000"/>
            </a:pPr>
            <a:r>
              <a:t>Load input </a:t>
            </a:r>
            <a:r>
              <a:rPr b="1" i="1"/>
              <a:t>a</a:t>
            </a:r>
            <a:r>
              <a:t>[i]</a:t>
            </a:r>
          </a:p>
          <a:p>
            <a:pPr lvl="1">
              <a:spcBef>
                <a:spcPts val="600"/>
              </a:spcBef>
              <a:defRPr sz="4000"/>
            </a:pPr>
            <a:r>
              <a:t>Load input </a:t>
            </a:r>
            <a:r>
              <a:rPr b="1" i="1"/>
              <a:t>b</a:t>
            </a:r>
            <a:r>
              <a:t>[i]</a:t>
            </a:r>
          </a:p>
          <a:p>
            <a:pPr lvl="1">
              <a:spcBef>
                <a:spcPts val="600"/>
              </a:spcBef>
              <a:defRPr sz="4000"/>
            </a:pPr>
            <a:r>
              <a:t>Compute </a:t>
            </a:r>
            <a:r>
              <a:rPr b="1" i="1"/>
              <a:t>a</a:t>
            </a:r>
            <a:r>
              <a:t>[i] 𝘅 </a:t>
            </a:r>
            <a:r>
              <a:rPr b="1" i="1"/>
              <a:t>b</a:t>
            </a:r>
            <a:r>
              <a:t>[i]</a:t>
            </a:r>
          </a:p>
          <a:p>
            <a:pPr lvl="1">
              <a:spcBef>
                <a:spcPts val="600"/>
              </a:spcBef>
              <a:defRPr sz="4000"/>
            </a:pPr>
            <a:r>
              <a:t>Store result into </a:t>
            </a:r>
            <a:r>
              <a:rPr b="1" i="1"/>
              <a:t>v</a:t>
            </a:r>
            <a:r>
              <a:t>[i]</a:t>
            </a:r>
          </a:p>
          <a:p>
            <a:pPr>
              <a:spcBef>
                <a:spcPts val="3000"/>
              </a:spcBef>
              <a:defRPr sz="4100"/>
            </a:pPr>
            <a:r>
              <a:t>Three memory operations (12 bytes) for every MUL</a:t>
            </a:r>
          </a:p>
          <a:p>
            <a:pPr>
              <a:spcBef>
                <a:spcPts val="3000"/>
              </a:spcBef>
              <a:defRPr sz="4100"/>
            </a:pPr>
            <a:r>
              <a:t>NVIDIA GTX 1080 GPU can do 2560 MULs per clock (@ 1.6 GHz)</a:t>
            </a:r>
          </a:p>
          <a:p>
            <a:pPr>
              <a:spcBef>
                <a:spcPts val="3000"/>
              </a:spcBef>
              <a:defRPr sz="4100"/>
            </a:pPr>
            <a:r>
              <a:t>Need ~45 TB/sec of bandwidth to keep functional units busy (only have 320 GB/sec)</a:t>
            </a:r>
          </a:p>
        </p:txBody>
      </p:sp>
      <p:sp>
        <p:nvSpPr>
          <p:cNvPr id="56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33</a:t>
            </a:fld>
            <a:endParaRPr/>
          </a:p>
        </p:txBody>
      </p:sp>
      <p:graphicFrame>
        <p:nvGraphicFramePr>
          <p:cNvPr id="561" name="Table"/>
          <p:cNvGraphicFramePr/>
          <p:nvPr/>
        </p:nvGraphicFramePr>
        <p:xfrm>
          <a:off x="17034771" y="4882577"/>
          <a:ext cx="6207860" cy="589280"/>
        </p:xfrm>
        <a:graphic>
          <a:graphicData uri="http://schemas.openxmlformats.org/drawingml/2006/table">
            <a:tbl>
              <a:tblPr>
                <a:tableStyleId>{2708684C-4D16-4618-839F-0558EEFCDFE6}</a:tableStyleId>
              </a:tblPr>
              <a:tblGrid>
                <a:gridCol w="6207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07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07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07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2078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2078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2078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2078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2078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2078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47748"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62" name="Table"/>
          <p:cNvGraphicFramePr/>
          <p:nvPr/>
        </p:nvGraphicFramePr>
        <p:xfrm>
          <a:off x="17034771" y="6141067"/>
          <a:ext cx="6207850" cy="589280"/>
        </p:xfrm>
        <a:graphic>
          <a:graphicData uri="http://schemas.openxmlformats.org/drawingml/2006/table">
            <a:tbl>
              <a:tblPr>
                <a:tableStyleId>{2708684C-4D16-4618-839F-0558EEFCDFE6}</a:tableStyleId>
              </a:tblPr>
              <a:tblGrid>
                <a:gridCol w="6207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07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07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07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2078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2078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2078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2078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2078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2078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47748"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63" name="Table"/>
          <p:cNvGraphicFramePr/>
          <p:nvPr/>
        </p:nvGraphicFramePr>
        <p:xfrm>
          <a:off x="17028421" y="7193598"/>
          <a:ext cx="6220560" cy="589280"/>
        </p:xfrm>
        <a:graphic>
          <a:graphicData uri="http://schemas.openxmlformats.org/drawingml/2006/table">
            <a:tbl>
              <a:tblPr>
                <a:tableStyleId>{2708684C-4D16-4618-839F-0558EEFCDFE6}</a:tableStyleId>
              </a:tblPr>
              <a:tblGrid>
                <a:gridCol w="6220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20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20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20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2205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2205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2205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2205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2205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2205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47748"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CAA54">
                        <a:alpha val="4261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CAA54">
                        <a:alpha val="4261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CAA54">
                        <a:alpha val="4261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CAA54">
                        <a:alpha val="4261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CAA54">
                        <a:alpha val="4261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CAA54">
                        <a:alpha val="4261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CAA54">
                        <a:alpha val="4261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CAA54">
                        <a:alpha val="4261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CAA54">
                        <a:alpha val="4261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CAA54">
                        <a:alpha val="4261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64" name="a"/>
          <p:cNvSpPr txBox="1"/>
          <p:nvPr/>
        </p:nvSpPr>
        <p:spPr>
          <a:xfrm>
            <a:off x="15853935" y="4727511"/>
            <a:ext cx="478791" cy="85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 i="1"/>
            </a:lvl1pPr>
          </a:lstStyle>
          <a:p>
            <a:r>
              <a:t>a</a:t>
            </a:r>
          </a:p>
        </p:txBody>
      </p:sp>
      <p:sp>
        <p:nvSpPr>
          <p:cNvPr id="565" name="b"/>
          <p:cNvSpPr txBox="1"/>
          <p:nvPr/>
        </p:nvSpPr>
        <p:spPr>
          <a:xfrm>
            <a:off x="15842188" y="5986001"/>
            <a:ext cx="502286" cy="85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 i="1"/>
            </a:lvl1pPr>
          </a:lstStyle>
          <a:p>
            <a:r>
              <a:t>b</a:t>
            </a:r>
          </a:p>
        </p:txBody>
      </p:sp>
      <p:sp>
        <p:nvSpPr>
          <p:cNvPr id="566" name="v"/>
          <p:cNvSpPr txBox="1"/>
          <p:nvPr/>
        </p:nvSpPr>
        <p:spPr>
          <a:xfrm>
            <a:off x="15871398" y="7038532"/>
            <a:ext cx="443866" cy="85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 i="1"/>
            </a:lvl1pPr>
          </a:lstStyle>
          <a:p>
            <a:r>
              <a:t>v</a:t>
            </a:r>
          </a:p>
        </p:txBody>
      </p:sp>
      <p:sp>
        <p:nvSpPr>
          <p:cNvPr id="567" name="𝘅"/>
          <p:cNvSpPr txBox="1"/>
          <p:nvPr/>
        </p:nvSpPr>
        <p:spPr>
          <a:xfrm>
            <a:off x="19920895" y="5168345"/>
            <a:ext cx="435611" cy="106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/>
            </a:lvl1pPr>
          </a:lstStyle>
          <a:p>
            <a:r>
              <a:t>𝘅</a:t>
            </a:r>
          </a:p>
        </p:txBody>
      </p:sp>
      <p:sp>
        <p:nvSpPr>
          <p:cNvPr id="568" name="="/>
          <p:cNvSpPr txBox="1"/>
          <p:nvPr/>
        </p:nvSpPr>
        <p:spPr>
          <a:xfrm>
            <a:off x="19891050" y="6429059"/>
            <a:ext cx="495301" cy="85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/>
            </a:lvl1pPr>
          </a:lstStyle>
          <a:p>
            <a:r>
              <a:t>=</a:t>
            </a:r>
          </a:p>
        </p:txBody>
      </p:sp>
      <p:sp>
        <p:nvSpPr>
          <p:cNvPr id="569" name="&lt;1% GPU efficiency… but 4.2x faster than eight-core CPU in lab!…"/>
          <p:cNvSpPr txBox="1"/>
          <p:nvPr/>
        </p:nvSpPr>
        <p:spPr>
          <a:xfrm>
            <a:off x="50729" y="10936598"/>
            <a:ext cx="24384001" cy="2143161"/>
          </a:xfrm>
          <a:prstGeom prst="rect">
            <a:avLst/>
          </a:prstGeom>
          <a:solidFill>
            <a:srgbClr val="D5D5D5">
              <a:alpha val="41703"/>
            </a:srgb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sz="4800"/>
            </a:pPr>
            <a:r>
              <a:t>&lt;1% GPU efficiency… but 4.2x faster than eight-core CPU in lab!</a:t>
            </a:r>
          </a:p>
          <a:p>
            <a:pPr defTabSz="457200">
              <a:defRPr sz="4300"/>
            </a:pPr>
            <a:r>
              <a:t>(3.2 GHz Xeon E5v4 eight-core CPU connected to 76 GB/sec memory bus will exhibit ~3% efficiency on this computation)</a:t>
            </a:r>
          </a:p>
        </p:txBody>
      </p: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Bandwidth limited!…"/>
          <p:cNvSpPr txBox="1">
            <a:spLocks noGrp="1"/>
          </p:cNvSpPr>
          <p:nvPr>
            <p:ph type="title"/>
          </p:nvPr>
        </p:nvSpPr>
        <p:spPr>
          <a:xfrm>
            <a:off x="1778000" y="3641255"/>
            <a:ext cx="20828000" cy="6433490"/>
          </a:xfrm>
          <a:prstGeom prst="rect">
            <a:avLst/>
          </a:prstGeom>
        </p:spPr>
        <p:txBody>
          <a:bodyPr/>
          <a:lstStyle/>
          <a:p>
            <a:pPr defTabSz="751205">
              <a:defRPr sz="10192"/>
            </a:pPr>
            <a:r>
              <a:t>Bandwidth limited!</a:t>
            </a:r>
          </a:p>
          <a:p>
            <a:pPr defTabSz="416052">
              <a:defRPr sz="3822" b="1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defTabSz="416052">
              <a:defRPr sz="3822" b="1">
                <a:latin typeface="Helvetica"/>
                <a:ea typeface="Helvetica"/>
                <a:cs typeface="Helvetica"/>
                <a:sym typeface="Helvetica"/>
              </a:defRPr>
            </a:pPr>
            <a:r>
              <a:t>If processors request data at too high a rate, the memory system cannot keep up.</a:t>
            </a:r>
          </a:p>
          <a:p>
            <a:pPr defTabSz="416052">
              <a:defRPr sz="3822" b="1">
                <a:solidFill>
                  <a:srgbClr val="D53B0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No amount of latency hiding helps this.</a:t>
            </a:r>
          </a:p>
          <a:p>
            <a:pPr defTabSz="416052">
              <a:defRPr sz="3822" b="1">
                <a:solidFill>
                  <a:srgbClr val="D53B0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defTabSz="416052">
              <a:defRPr sz="3822" b="1">
                <a:solidFill>
                  <a:srgbClr val="D53B0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defTabSz="416052">
              <a:defRPr sz="3822" b="1">
                <a:solidFill>
                  <a:srgbClr val="D53B0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defTabSz="416052">
              <a:defRPr sz="3822" b="1">
                <a:latin typeface="Helvetica"/>
                <a:ea typeface="Helvetica"/>
                <a:cs typeface="Helvetica"/>
                <a:sym typeface="Helvetica"/>
              </a:defRPr>
            </a:pPr>
            <a:r>
              <a:t>Overcoming bandwidth limits are a common challenge for</a:t>
            </a:r>
          </a:p>
          <a:p>
            <a:pPr defTabSz="416052">
              <a:defRPr sz="3822" b="1">
                <a:latin typeface="Helvetica"/>
                <a:ea typeface="Helvetica"/>
                <a:cs typeface="Helvetica"/>
                <a:sym typeface="Helvetica"/>
              </a:defRPr>
            </a:pPr>
            <a:r>
              <a:t>application developers on throughput-optimized systems.</a:t>
            </a:r>
          </a:p>
        </p:txBody>
      </p:sp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Bandwidth is a Critical Resourc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800735">
              <a:defRPr sz="10864"/>
            </a:pPr>
            <a:r>
              <a:t>Bandwidth is a </a:t>
            </a:r>
            <a:r>
              <a:rPr i="1">
                <a:latin typeface="Helvetica Neue"/>
                <a:ea typeface="Helvetica Neue"/>
                <a:cs typeface="Helvetica Neue"/>
                <a:sym typeface="Helvetica Neue"/>
              </a:rPr>
              <a:t>Critical</a:t>
            </a:r>
            <a:r>
              <a:t> Resource</a:t>
            </a:r>
          </a:p>
        </p:txBody>
      </p:sp>
      <p:sp>
        <p:nvSpPr>
          <p:cNvPr id="574" name="Performant parallel programs will: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indent="0" defTabSz="457200">
              <a:lnSpc>
                <a:spcPct val="120000"/>
              </a:lnSpc>
              <a:spcBef>
                <a:spcPts val="0"/>
              </a:spcBef>
              <a:buSzTx/>
              <a:buNone/>
              <a:defRPr sz="56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Performant parallel programs will:</a:t>
            </a:r>
          </a:p>
          <a:p>
            <a:pPr defTabSz="457200">
              <a:lnSpc>
                <a:spcPct val="120000"/>
              </a:lnSpc>
              <a:spcBef>
                <a:spcPts val="0"/>
              </a:spcBef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Organize computation to fetch data from memory less often</a:t>
            </a:r>
          </a:p>
          <a:p>
            <a:pPr lvl="1" defTabSz="457200">
              <a:lnSpc>
                <a:spcPct val="120000"/>
              </a:lnSpc>
              <a:spcBef>
                <a:spcPts val="0"/>
              </a:spcBef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Reuse data previously loaded by the same thread</a:t>
            </a:r>
          </a:p>
          <a:p>
            <a:pPr lvl="1" defTabSz="457200">
              <a:lnSpc>
                <a:spcPct val="120000"/>
              </a:lnSpc>
              <a:spcBef>
                <a:spcPts val="0"/>
              </a:spcBef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Share data across threads </a:t>
            </a:r>
            <a:r>
              <a:rPr lang="en-CA" dirty="0"/>
              <a:t>through scratchpad </a:t>
            </a:r>
            <a:r>
              <a:rPr dirty="0"/>
              <a:t>(inter-thread cooperation)</a:t>
            </a:r>
            <a:endParaRPr lang="en-CA" dirty="0"/>
          </a:p>
          <a:p>
            <a:pPr lvl="1" defTabSz="457200">
              <a:lnSpc>
                <a:spcPct val="120000"/>
              </a:lnSpc>
              <a:spcBef>
                <a:spcPts val="0"/>
              </a:spcBef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CA" dirty="0"/>
              <a:t>Access contiguous memory within the same warp (hardware managed memory coalescing)</a:t>
            </a:r>
            <a:endParaRPr dirty="0"/>
          </a:p>
          <a:p>
            <a:pPr defTabSz="457200">
              <a:lnSpc>
                <a:spcPct val="120000"/>
              </a:lnSpc>
              <a:spcBef>
                <a:spcPts val="0"/>
              </a:spcBef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Request data less often (instead, do more arithmetic: it’s “free”)</a:t>
            </a:r>
          </a:p>
          <a:p>
            <a:pPr lvl="1" defTabSz="457200">
              <a:lnSpc>
                <a:spcPct val="120000"/>
              </a:lnSpc>
              <a:spcBef>
                <a:spcPts val="0"/>
              </a:spcBef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Useful term: “arithmetic intensity” — ratio of math operations to data access operations in an instruction stream</a:t>
            </a:r>
          </a:p>
          <a:p>
            <a:pPr lvl="1" defTabSz="457200">
              <a:lnSpc>
                <a:spcPct val="120000"/>
              </a:lnSpc>
              <a:spcBef>
                <a:spcPts val="0"/>
              </a:spcBef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Main point: programs must have high arithmetic intensity to utilize modern processors efficiently</a:t>
            </a:r>
          </a:p>
        </p:txBody>
      </p:sp>
      <p:sp>
        <p:nvSpPr>
          <p:cNvPr id="5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35</a:t>
            </a:fld>
            <a:endParaRPr/>
          </a:p>
        </p:txBody>
      </p:sp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Memory Spaces in GPU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Memory Spaces in GPU</a:t>
            </a:r>
          </a:p>
        </p:txBody>
      </p:sp>
      <p:sp>
        <p:nvSpPr>
          <p:cNvPr id="57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36</a:t>
            </a:fld>
            <a:endParaRPr/>
          </a:p>
        </p:txBody>
      </p:sp>
      <p:grpSp>
        <p:nvGrpSpPr>
          <p:cNvPr id="585" name="Group"/>
          <p:cNvGrpSpPr/>
          <p:nvPr/>
        </p:nvGrpSpPr>
        <p:grpSpPr>
          <a:xfrm>
            <a:off x="13214842" y="3248228"/>
            <a:ext cx="10456177" cy="5117645"/>
            <a:chOff x="289928" y="-1"/>
            <a:chExt cx="10456176" cy="5117644"/>
          </a:xfrm>
        </p:grpSpPr>
        <p:grpSp>
          <p:nvGrpSpPr>
            <p:cNvPr id="582" name="Group"/>
            <p:cNvGrpSpPr/>
            <p:nvPr/>
          </p:nvGrpSpPr>
          <p:grpSpPr>
            <a:xfrm>
              <a:off x="289928" y="14311"/>
              <a:ext cx="10456176" cy="5103332"/>
              <a:chOff x="289928" y="0"/>
              <a:chExt cx="10456175" cy="5103330"/>
            </a:xfrm>
          </p:grpSpPr>
          <p:sp>
            <p:nvSpPr>
              <p:cNvPr id="579" name="Rectangle"/>
              <p:cNvSpPr/>
              <p:nvPr/>
            </p:nvSpPr>
            <p:spPr>
              <a:xfrm>
                <a:off x="2268705" y="0"/>
                <a:ext cx="8477398" cy="4923736"/>
              </a:xfrm>
              <a:prstGeom prst="rect">
                <a:avLst/>
              </a:prstGeom>
              <a:noFill/>
              <a:ln w="25400" cap="flat">
                <a:solidFill>
                  <a:srgbClr val="2D2D2D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584200">
                  <a:defRPr sz="20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580" name="Rectangle"/>
              <p:cNvSpPr/>
              <p:nvPr/>
            </p:nvSpPr>
            <p:spPr>
              <a:xfrm>
                <a:off x="289928" y="179593"/>
                <a:ext cx="8477397" cy="4923737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rgbClr val="2D2D2D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584200">
                  <a:defRPr sz="20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581" name="SM 1"/>
              <p:cNvSpPr txBox="1"/>
              <p:nvPr/>
            </p:nvSpPr>
            <p:spPr>
              <a:xfrm>
                <a:off x="7799966" y="211514"/>
                <a:ext cx="865862" cy="54615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38100" tIns="38100" rIns="38100" bIns="38100" numCol="1" anchor="ctr">
                <a:noAutofit/>
              </a:bodyPr>
              <a:lstStyle>
                <a:lvl1pPr defTabSz="584200">
                  <a:defRPr sz="2600" b="0">
                    <a:solidFill>
                      <a:srgbClr val="5E5E5E"/>
                    </a:solidFill>
                  </a:defRPr>
                </a:lvl1pPr>
              </a:lstStyle>
              <a:p>
                <a:r>
                  <a:rPr dirty="0"/>
                  <a:t>SM 1</a:t>
                </a:r>
              </a:p>
            </p:txBody>
          </p:sp>
        </p:grpSp>
        <p:sp>
          <p:nvSpPr>
            <p:cNvPr id="583" name="…"/>
            <p:cNvSpPr txBox="1"/>
            <p:nvPr/>
          </p:nvSpPr>
          <p:spPr>
            <a:xfrm>
              <a:off x="9361172" y="2189063"/>
              <a:ext cx="444501" cy="5742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8100" tIns="38100" rIns="38100" bIns="38100" numCol="1" anchor="ctr">
              <a:noAutofit/>
            </a:bodyPr>
            <a:lstStyle>
              <a:lvl1pPr defTabSz="584200">
                <a:defRPr sz="2800"/>
              </a:lvl1pPr>
            </a:lstStyle>
            <a:p>
              <a:r>
                <a:t>…</a:t>
              </a:r>
            </a:p>
          </p:txBody>
        </p:sp>
        <p:sp>
          <p:nvSpPr>
            <p:cNvPr id="584" name="SM n"/>
            <p:cNvSpPr txBox="1"/>
            <p:nvPr/>
          </p:nvSpPr>
          <p:spPr>
            <a:xfrm>
              <a:off x="9812969" y="-1"/>
              <a:ext cx="865861" cy="5461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8100" tIns="38100" rIns="38100" bIns="38100" numCol="1" anchor="ctr">
              <a:noAutofit/>
            </a:bodyPr>
            <a:lstStyle>
              <a:lvl1pPr defTabSz="584200">
                <a:defRPr sz="2600" b="0">
                  <a:solidFill>
                    <a:srgbClr val="5E5E5E"/>
                  </a:solidFill>
                </a:defRPr>
              </a:lvl1pPr>
            </a:lstStyle>
            <a:p>
              <a:r>
                <a:t>SM n</a:t>
              </a:r>
            </a:p>
          </p:txBody>
        </p:sp>
      </p:grpSp>
      <p:grpSp>
        <p:nvGrpSpPr>
          <p:cNvPr id="588" name="Group"/>
          <p:cNvGrpSpPr/>
          <p:nvPr/>
        </p:nvGrpSpPr>
        <p:grpSpPr>
          <a:xfrm>
            <a:off x="9404579" y="3615456"/>
            <a:ext cx="11167660" cy="4912860"/>
            <a:chOff x="0" y="0"/>
            <a:chExt cx="11167658" cy="4912859"/>
          </a:xfrm>
        </p:grpSpPr>
        <p:sp>
          <p:nvSpPr>
            <p:cNvPr id="586" name="Rectangle"/>
            <p:cNvSpPr/>
            <p:nvPr/>
          </p:nvSpPr>
          <p:spPr>
            <a:xfrm>
              <a:off x="0" y="0"/>
              <a:ext cx="11159927" cy="4912860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2D2D2D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584200">
                <a:defRPr sz="2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87" name="SM 0"/>
            <p:cNvSpPr txBox="1"/>
            <p:nvPr/>
          </p:nvSpPr>
          <p:spPr>
            <a:xfrm>
              <a:off x="10027811" y="11676"/>
              <a:ext cx="1139848" cy="5449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8100" tIns="38100" rIns="38100" bIns="38100" numCol="1" anchor="ctr">
              <a:noAutofit/>
            </a:bodyPr>
            <a:lstStyle>
              <a:lvl1pPr defTabSz="584200">
                <a:defRPr sz="2600" b="0">
                  <a:solidFill>
                    <a:srgbClr val="5E5E5E"/>
                  </a:solidFill>
                </a:defRPr>
              </a:lvl1pPr>
            </a:lstStyle>
            <a:p>
              <a:r>
                <a:t>SM 0</a:t>
              </a:r>
            </a:p>
          </p:txBody>
        </p:sp>
      </p:grpSp>
      <p:sp>
        <p:nvSpPr>
          <p:cNvPr id="589" name="Compute Cores"/>
          <p:cNvSpPr/>
          <p:nvPr/>
        </p:nvSpPr>
        <p:spPr>
          <a:xfrm>
            <a:off x="9811664" y="3818259"/>
            <a:ext cx="9614426" cy="823263"/>
          </a:xfrm>
          <a:prstGeom prst="rect">
            <a:avLst/>
          </a:prstGeom>
          <a:ln w="25400">
            <a:solidFill>
              <a:srgbClr val="2D2D2D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 anchor="ctr"/>
          <a:lstStyle>
            <a:lvl1pPr defTabSz="584200">
              <a:defRPr sz="2500" b="0">
                <a:solidFill>
                  <a:srgbClr val="5E5E5E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Compute Cores</a:t>
            </a:r>
          </a:p>
        </p:txBody>
      </p:sp>
      <p:grpSp>
        <p:nvGrpSpPr>
          <p:cNvPr id="592" name="Group"/>
          <p:cNvGrpSpPr/>
          <p:nvPr/>
        </p:nvGrpSpPr>
        <p:grpSpPr>
          <a:xfrm>
            <a:off x="9445731" y="4793260"/>
            <a:ext cx="3616572" cy="3408436"/>
            <a:chOff x="0" y="0"/>
            <a:chExt cx="3616571" cy="3408434"/>
          </a:xfrm>
        </p:grpSpPr>
        <p:sp>
          <p:nvSpPr>
            <p:cNvPr id="590" name="Rectangle"/>
            <p:cNvSpPr/>
            <p:nvPr/>
          </p:nvSpPr>
          <p:spPr>
            <a:xfrm>
              <a:off x="301158" y="202213"/>
              <a:ext cx="3315414" cy="3206222"/>
            </a:xfrm>
            <a:prstGeom prst="rect">
              <a:avLst/>
            </a:prstGeom>
            <a:solidFill>
              <a:srgbClr val="F4BD41">
                <a:alpha val="4932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584200">
                <a:defRPr b="0">
                  <a:solidFill>
                    <a:srgbClr val="474747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91" name="Register File (fast)"/>
            <p:cNvSpPr txBox="1"/>
            <p:nvPr/>
          </p:nvSpPr>
          <p:spPr>
            <a:xfrm>
              <a:off x="0" y="0"/>
              <a:ext cx="3368824" cy="7842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8100" tIns="38100" rIns="38100" bIns="38100" numCol="1" anchor="ctr">
              <a:noAutofit/>
            </a:bodyPr>
            <a:lstStyle>
              <a:lvl1pPr defTabSz="584200">
                <a:defRPr sz="2500">
                  <a:solidFill>
                    <a:srgbClr val="474747"/>
                  </a:solidFill>
                </a:defRPr>
              </a:lvl1pPr>
            </a:lstStyle>
            <a:p>
              <a:r>
                <a:t>Register File (fast)</a:t>
              </a:r>
            </a:p>
          </p:txBody>
        </p:sp>
      </p:grpSp>
      <p:grpSp>
        <p:nvGrpSpPr>
          <p:cNvPr id="595" name="Group"/>
          <p:cNvGrpSpPr/>
          <p:nvPr/>
        </p:nvGrpSpPr>
        <p:grpSpPr>
          <a:xfrm>
            <a:off x="13111331" y="4736495"/>
            <a:ext cx="3506388" cy="3457320"/>
            <a:chOff x="0" y="0"/>
            <a:chExt cx="3506387" cy="3457318"/>
          </a:xfrm>
        </p:grpSpPr>
        <p:sp>
          <p:nvSpPr>
            <p:cNvPr id="593" name="Rectangle"/>
            <p:cNvSpPr/>
            <p:nvPr/>
          </p:nvSpPr>
          <p:spPr>
            <a:xfrm>
              <a:off x="82081" y="266734"/>
              <a:ext cx="3398448" cy="3190585"/>
            </a:xfrm>
            <a:prstGeom prst="rect">
              <a:avLst/>
            </a:prstGeom>
            <a:solidFill>
              <a:srgbClr val="018BA9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584200">
                <a:defRPr b="0">
                  <a:solidFill>
                    <a:srgbClr val="474747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94" name="Shared Memory (med)"/>
            <p:cNvSpPr txBox="1"/>
            <p:nvPr/>
          </p:nvSpPr>
          <p:spPr>
            <a:xfrm>
              <a:off x="0" y="0"/>
              <a:ext cx="3506388" cy="8813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8100" tIns="38100" rIns="38100" bIns="38100" numCol="1" anchor="ctr">
              <a:noAutofit/>
            </a:bodyPr>
            <a:lstStyle>
              <a:lvl1pPr defTabSz="584200">
                <a:defRPr sz="2500">
                  <a:solidFill>
                    <a:srgbClr val="474747"/>
                  </a:solidFill>
                </a:defRPr>
              </a:lvl1pPr>
            </a:lstStyle>
            <a:p>
              <a:r>
                <a:t>Shared Memory (med)</a:t>
              </a:r>
            </a:p>
          </p:txBody>
        </p:sp>
      </p:grpSp>
      <p:sp>
        <p:nvSpPr>
          <p:cNvPr id="596" name="Rectangle"/>
          <p:cNvSpPr/>
          <p:nvPr/>
        </p:nvSpPr>
        <p:spPr>
          <a:xfrm>
            <a:off x="9403035" y="10608696"/>
            <a:ext cx="14466115" cy="1637075"/>
          </a:xfrm>
          <a:prstGeom prst="rect">
            <a:avLst/>
          </a:prstGeom>
          <a:solidFill>
            <a:srgbClr val="012B5C">
              <a:alpha val="86017"/>
            </a:srgb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584200">
              <a:defRPr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597" name="Device Memory (slow++)"/>
          <p:cNvSpPr txBox="1"/>
          <p:nvPr/>
        </p:nvSpPr>
        <p:spPr>
          <a:xfrm>
            <a:off x="14561418" y="11203238"/>
            <a:ext cx="4149348" cy="447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 anchor="ctr"/>
          <a:lstStyle>
            <a:lvl1pPr defTabSz="584200">
              <a:defRPr sz="2500">
                <a:solidFill>
                  <a:srgbClr val="FFFFFF"/>
                </a:solidFill>
              </a:defRPr>
            </a:lvl1pPr>
          </a:lstStyle>
          <a:p>
            <a:r>
              <a:t>Device Memory (slow++)</a:t>
            </a:r>
          </a:p>
        </p:txBody>
      </p:sp>
      <p:sp>
        <p:nvSpPr>
          <p:cNvPr id="598" name="Per thread"/>
          <p:cNvSpPr txBox="1"/>
          <p:nvPr/>
        </p:nvSpPr>
        <p:spPr>
          <a:xfrm>
            <a:off x="10459000" y="6296998"/>
            <a:ext cx="1924178" cy="5350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defTabSz="584200">
              <a:defRPr b="0">
                <a:solidFill>
                  <a:srgbClr val="474747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Per </a:t>
            </a:r>
            <a:r>
              <a:rPr u="sng"/>
              <a:t>thread</a:t>
            </a:r>
          </a:p>
        </p:txBody>
      </p:sp>
      <p:sp>
        <p:nvSpPr>
          <p:cNvPr id="599" name="Per thread block"/>
          <p:cNvSpPr txBox="1"/>
          <p:nvPr/>
        </p:nvSpPr>
        <p:spPr>
          <a:xfrm>
            <a:off x="13365988" y="6296998"/>
            <a:ext cx="2997074" cy="5350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defTabSz="584200">
              <a:defRPr b="0">
                <a:solidFill>
                  <a:srgbClr val="474747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Per </a:t>
            </a:r>
            <a:r>
              <a:rPr u="sng"/>
              <a:t>thread block</a:t>
            </a:r>
          </a:p>
        </p:txBody>
      </p:sp>
      <p:sp>
        <p:nvSpPr>
          <p:cNvPr id="600" name="Rectangle"/>
          <p:cNvSpPr/>
          <p:nvPr/>
        </p:nvSpPr>
        <p:spPr>
          <a:xfrm>
            <a:off x="16721199" y="5003229"/>
            <a:ext cx="3463457" cy="3189028"/>
          </a:xfrm>
          <a:prstGeom prst="rect">
            <a:avLst/>
          </a:prstGeom>
          <a:solidFill>
            <a:srgbClr val="A5A5A5">
              <a:alpha val="68926"/>
            </a:srgb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584200">
              <a:defRPr b="0">
                <a:solidFill>
                  <a:srgbClr val="474747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601" name="L1 Cache (Slow)"/>
          <p:cNvSpPr txBox="1"/>
          <p:nvPr/>
        </p:nvSpPr>
        <p:spPr>
          <a:xfrm>
            <a:off x="16525574" y="4936788"/>
            <a:ext cx="3018339" cy="5778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 anchor="ctr"/>
          <a:lstStyle>
            <a:lvl1pPr defTabSz="584200">
              <a:defRPr sz="2500">
                <a:solidFill>
                  <a:srgbClr val="474747"/>
                </a:solidFill>
              </a:defRPr>
            </a:lvl1pPr>
          </a:lstStyle>
          <a:p>
            <a:r>
              <a:t>L1 Cache (Slow)</a:t>
            </a:r>
          </a:p>
        </p:txBody>
      </p:sp>
      <p:sp>
        <p:nvSpPr>
          <p:cNvPr id="602" name="All resident threads"/>
          <p:cNvSpPr txBox="1"/>
          <p:nvPr/>
        </p:nvSpPr>
        <p:spPr>
          <a:xfrm>
            <a:off x="16714163" y="6296998"/>
            <a:ext cx="3484373" cy="5350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defTabSz="584200">
              <a:defRPr b="0">
                <a:solidFill>
                  <a:srgbClr val="474747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All </a:t>
            </a:r>
            <a:r>
              <a:rPr u="sng"/>
              <a:t>resident</a:t>
            </a:r>
            <a:r>
              <a:t> threads</a:t>
            </a:r>
          </a:p>
        </p:txBody>
      </p:sp>
      <p:sp>
        <p:nvSpPr>
          <p:cNvPr id="603" name="Rectangle"/>
          <p:cNvSpPr/>
          <p:nvPr/>
        </p:nvSpPr>
        <p:spPr>
          <a:xfrm>
            <a:off x="9403035" y="8749969"/>
            <a:ext cx="14466115" cy="1637075"/>
          </a:xfrm>
          <a:prstGeom prst="rect">
            <a:avLst/>
          </a:prstGeom>
          <a:solidFill>
            <a:srgbClr val="5D7E39">
              <a:alpha val="79057"/>
            </a:srgb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584200">
              <a:defRPr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604" name="L2 Cache (slow+)"/>
          <p:cNvSpPr txBox="1"/>
          <p:nvPr/>
        </p:nvSpPr>
        <p:spPr>
          <a:xfrm>
            <a:off x="14561418" y="9412624"/>
            <a:ext cx="4149348" cy="447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 anchor="ctr"/>
          <a:lstStyle>
            <a:lvl1pPr defTabSz="584200">
              <a:defRPr sz="2500">
                <a:solidFill>
                  <a:srgbClr val="FFFFFF"/>
                </a:solidFill>
              </a:defRPr>
            </a:lvl1pPr>
          </a:lstStyle>
          <a:p>
            <a:r>
              <a:t>L2 Cache (slow+)</a:t>
            </a:r>
          </a:p>
        </p:txBody>
      </p:sp>
      <p:sp>
        <p:nvSpPr>
          <p:cNvPr id="605" name="Line"/>
          <p:cNvSpPr/>
          <p:nvPr/>
        </p:nvSpPr>
        <p:spPr>
          <a:xfrm>
            <a:off x="520161" y="8639142"/>
            <a:ext cx="23343678" cy="1"/>
          </a:xfrm>
          <a:prstGeom prst="line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606" name="On-chip:…"/>
          <p:cNvSpPr txBox="1"/>
          <p:nvPr/>
        </p:nvSpPr>
        <p:spPr>
          <a:xfrm>
            <a:off x="624830" y="3470655"/>
            <a:ext cx="7942880" cy="4780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3800"/>
            </a:pPr>
            <a:r>
              <a:rPr dirty="0"/>
              <a:t>On-chip:</a:t>
            </a:r>
          </a:p>
          <a:p>
            <a:pPr marL="396874" indent="-396874" algn="l">
              <a:buSzPct val="125000"/>
              <a:buChar char="-"/>
              <a:defRPr sz="3800" b="0"/>
            </a:pPr>
            <a:r>
              <a:rPr dirty="0"/>
              <a:t>Register file </a:t>
            </a:r>
          </a:p>
          <a:p>
            <a:pPr marL="1031875" lvl="1" indent="-396875" algn="l">
              <a:buSzPct val="125000"/>
              <a:buChar char="-"/>
              <a:defRPr sz="3800" b="0"/>
            </a:pPr>
            <a:r>
              <a:rPr dirty="0"/>
              <a:t>Usage determined by compiler</a:t>
            </a:r>
          </a:p>
          <a:p>
            <a:pPr marL="1031875" lvl="1" indent="-396875" algn="l">
              <a:buSzPct val="125000"/>
              <a:buChar char="-"/>
              <a:defRPr sz="3800" b="0"/>
            </a:pPr>
            <a:r>
              <a:rPr dirty="0"/>
              <a:t>Spills go to local memory</a:t>
            </a:r>
          </a:p>
          <a:p>
            <a:pPr marL="396874" indent="-396874" algn="l">
              <a:buSzPct val="125000"/>
              <a:buChar char="-"/>
              <a:defRPr sz="3800" b="0"/>
            </a:pPr>
            <a:r>
              <a:rPr dirty="0"/>
              <a:t>Shared memory, </a:t>
            </a:r>
            <a:r>
              <a:rPr lang="en-US" dirty="0"/>
              <a:t>i.e.</a:t>
            </a:r>
            <a:r>
              <a:rPr dirty="0"/>
              <a:t> scratchpad</a:t>
            </a:r>
          </a:p>
          <a:p>
            <a:pPr marL="1031875" lvl="1" indent="-396875" algn="l">
              <a:buSzPct val="125000"/>
              <a:buChar char="-"/>
              <a:defRPr sz="3800" b="0"/>
            </a:pPr>
            <a:r>
              <a:rPr dirty="0"/>
              <a:t>Programmer managed</a:t>
            </a:r>
          </a:p>
          <a:p>
            <a:pPr marL="1031875" lvl="1" indent="-396875" algn="l">
              <a:buSzPct val="125000"/>
              <a:buChar char="-"/>
              <a:defRPr sz="3800" b="0"/>
            </a:pPr>
            <a:r>
              <a:rPr dirty="0"/>
              <a:t>Bank conflicts</a:t>
            </a:r>
          </a:p>
          <a:p>
            <a:pPr marL="396874" indent="-396874" algn="l">
              <a:buSzPct val="125000"/>
              <a:buChar char="-"/>
              <a:defRPr sz="3800" b="0"/>
            </a:pPr>
            <a:r>
              <a:rPr dirty="0"/>
              <a:t>L1 cache</a:t>
            </a:r>
          </a:p>
        </p:txBody>
      </p:sp>
      <p:sp>
        <p:nvSpPr>
          <p:cNvPr id="607" name="Off-chip:…"/>
          <p:cNvSpPr txBox="1"/>
          <p:nvPr/>
        </p:nvSpPr>
        <p:spPr>
          <a:xfrm>
            <a:off x="507042" y="8749968"/>
            <a:ext cx="10623101" cy="44114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3500"/>
            </a:pPr>
            <a:r>
              <a:rPr dirty="0"/>
              <a:t>Off-chip:</a:t>
            </a:r>
          </a:p>
          <a:p>
            <a:pPr marL="396875" indent="-396875" algn="l">
              <a:buSzPct val="125000"/>
              <a:buChar char="-"/>
              <a:defRPr sz="3500" b="0"/>
            </a:pPr>
            <a:r>
              <a:rPr dirty="0"/>
              <a:t>L2 cache</a:t>
            </a:r>
          </a:p>
          <a:p>
            <a:pPr marL="1031875" lvl="1" indent="-396875" algn="l">
              <a:buSzPct val="125000"/>
              <a:buChar char="-"/>
              <a:defRPr sz="3500" b="0"/>
            </a:pPr>
            <a:r>
              <a:rPr dirty="0"/>
              <a:t>Bandwidth filter for DRAM rather than</a:t>
            </a:r>
            <a:br>
              <a:rPr dirty="0"/>
            </a:br>
            <a:r>
              <a:rPr dirty="0"/>
              <a:t>reducing latency as in CPUs</a:t>
            </a:r>
          </a:p>
          <a:p>
            <a:pPr marL="396875" indent="-396875" algn="l">
              <a:buSzPct val="125000"/>
              <a:buChar char="-"/>
              <a:defRPr sz="3500" b="0"/>
            </a:pPr>
            <a:r>
              <a:rPr dirty="0"/>
              <a:t>Device memory (DRAM)</a:t>
            </a:r>
          </a:p>
          <a:p>
            <a:pPr marL="1031875" lvl="1" indent="-396875" algn="l">
              <a:buSzPct val="125000"/>
              <a:buChar char="-"/>
              <a:defRPr sz="3500" b="0"/>
            </a:pPr>
            <a:r>
              <a:rPr dirty="0"/>
              <a:t>Several spaces: global memory, </a:t>
            </a:r>
            <a:br>
              <a:rPr dirty="0"/>
            </a:br>
            <a:r>
              <a:rPr dirty="0"/>
              <a:t>texture memory, local memory</a:t>
            </a:r>
            <a:endParaRPr lang="en-CA" dirty="0"/>
          </a:p>
          <a:p>
            <a:pPr marL="1031875" lvl="1" indent="-396875" algn="l">
              <a:buSzPct val="125000"/>
              <a:buChar char="-"/>
              <a:defRPr sz="3500" b="0"/>
            </a:pPr>
            <a:r>
              <a:rPr lang="en-CA" dirty="0"/>
              <a:t>Different spaces have different caching policies</a:t>
            </a:r>
            <a:endParaRPr dirty="0"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2" grpId="0" animBg="1" advAuto="0"/>
      <p:bldP spid="595" grpId="0" animBg="1" advAuto="0"/>
      <p:bldP spid="598" grpId="0" animBg="1" advAuto="0"/>
      <p:bldP spid="599" grpId="0" animBg="1" advAuto="0"/>
      <p:bldP spid="602" grpId="0" animBg="1" advAuto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2985308" y="13082692"/>
            <a:ext cx="836789" cy="156633"/>
          </a:xfrm>
          <a:custGeom>
            <a:avLst/>
            <a:gdLst/>
            <a:ahLst/>
            <a:cxnLst/>
            <a:rect l="l" t="t" r="r" b="b"/>
            <a:pathLst>
              <a:path w="376554" h="70485">
                <a:moveTo>
                  <a:pt x="176402" y="0"/>
                </a:moveTo>
                <a:lnTo>
                  <a:pt x="156590" y="0"/>
                </a:lnTo>
                <a:lnTo>
                  <a:pt x="156590" y="70103"/>
                </a:lnTo>
                <a:lnTo>
                  <a:pt x="176402" y="70103"/>
                </a:lnTo>
                <a:lnTo>
                  <a:pt x="176402" y="0"/>
                </a:lnTo>
                <a:close/>
              </a:path>
              <a:path w="376554" h="70485">
                <a:moveTo>
                  <a:pt x="35686" y="0"/>
                </a:moveTo>
                <a:lnTo>
                  <a:pt x="0" y="0"/>
                </a:lnTo>
                <a:lnTo>
                  <a:pt x="0" y="70103"/>
                </a:lnTo>
                <a:lnTo>
                  <a:pt x="20065" y="70103"/>
                </a:lnTo>
                <a:lnTo>
                  <a:pt x="20065" y="15595"/>
                </a:lnTo>
                <a:lnTo>
                  <a:pt x="67964" y="15595"/>
                </a:lnTo>
                <a:lnTo>
                  <a:pt x="67816" y="14787"/>
                </a:lnTo>
                <a:lnTo>
                  <a:pt x="59801" y="5308"/>
                </a:lnTo>
                <a:lnTo>
                  <a:pt x="48523" y="1011"/>
                </a:lnTo>
                <a:lnTo>
                  <a:pt x="35686" y="0"/>
                </a:lnTo>
                <a:close/>
              </a:path>
              <a:path w="376554" h="70485">
                <a:moveTo>
                  <a:pt x="67964" y="15595"/>
                </a:moveTo>
                <a:lnTo>
                  <a:pt x="20065" y="15595"/>
                </a:lnTo>
                <a:lnTo>
                  <a:pt x="35686" y="15747"/>
                </a:lnTo>
                <a:lnTo>
                  <a:pt x="40766" y="15747"/>
                </a:lnTo>
                <a:lnTo>
                  <a:pt x="44322" y="16929"/>
                </a:lnTo>
                <a:lnTo>
                  <a:pt x="46862" y="19608"/>
                </a:lnTo>
                <a:lnTo>
                  <a:pt x="50037" y="22872"/>
                </a:lnTo>
                <a:lnTo>
                  <a:pt x="51434" y="28371"/>
                </a:lnTo>
                <a:lnTo>
                  <a:pt x="51434" y="70103"/>
                </a:lnTo>
                <a:lnTo>
                  <a:pt x="70865" y="70103"/>
                </a:lnTo>
                <a:lnTo>
                  <a:pt x="70865" y="31343"/>
                </a:lnTo>
                <a:lnTo>
                  <a:pt x="67964" y="15595"/>
                </a:lnTo>
                <a:close/>
              </a:path>
              <a:path w="376554" h="70485">
                <a:moveTo>
                  <a:pt x="216407" y="0"/>
                </a:moveTo>
                <a:lnTo>
                  <a:pt x="188467" y="0"/>
                </a:lnTo>
                <a:lnTo>
                  <a:pt x="188467" y="70103"/>
                </a:lnTo>
                <a:lnTo>
                  <a:pt x="220979" y="70103"/>
                </a:lnTo>
                <a:lnTo>
                  <a:pt x="231842" y="69563"/>
                </a:lnTo>
                <a:lnTo>
                  <a:pt x="253237" y="55244"/>
                </a:lnTo>
                <a:lnTo>
                  <a:pt x="208406" y="55244"/>
                </a:lnTo>
                <a:lnTo>
                  <a:pt x="208406" y="15303"/>
                </a:lnTo>
                <a:lnTo>
                  <a:pt x="253036" y="15303"/>
                </a:lnTo>
                <a:lnTo>
                  <a:pt x="250316" y="11734"/>
                </a:lnTo>
                <a:lnTo>
                  <a:pt x="244215" y="5765"/>
                </a:lnTo>
                <a:lnTo>
                  <a:pt x="236648" y="2190"/>
                </a:lnTo>
                <a:lnTo>
                  <a:pt x="227439" y="454"/>
                </a:lnTo>
                <a:lnTo>
                  <a:pt x="216407" y="0"/>
                </a:lnTo>
                <a:close/>
              </a:path>
              <a:path w="376554" h="70485">
                <a:moveTo>
                  <a:pt x="253036" y="15303"/>
                </a:moveTo>
                <a:lnTo>
                  <a:pt x="216915" y="15303"/>
                </a:lnTo>
                <a:lnTo>
                  <a:pt x="225307" y="16385"/>
                </a:lnTo>
                <a:lnTo>
                  <a:pt x="231759" y="19848"/>
                </a:lnTo>
                <a:lnTo>
                  <a:pt x="235900" y="26013"/>
                </a:lnTo>
                <a:lnTo>
                  <a:pt x="237362" y="35204"/>
                </a:lnTo>
                <a:lnTo>
                  <a:pt x="235900" y="44411"/>
                </a:lnTo>
                <a:lnTo>
                  <a:pt x="231759" y="50625"/>
                </a:lnTo>
                <a:lnTo>
                  <a:pt x="225307" y="54138"/>
                </a:lnTo>
                <a:lnTo>
                  <a:pt x="216915" y="55244"/>
                </a:lnTo>
                <a:lnTo>
                  <a:pt x="253237" y="55244"/>
                </a:lnTo>
                <a:lnTo>
                  <a:pt x="254920" y="50757"/>
                </a:lnTo>
                <a:lnTo>
                  <a:pt x="256309" y="43724"/>
                </a:lnTo>
                <a:lnTo>
                  <a:pt x="256793" y="35940"/>
                </a:lnTo>
                <a:lnTo>
                  <a:pt x="256793" y="25996"/>
                </a:lnTo>
                <a:lnTo>
                  <a:pt x="254507" y="17233"/>
                </a:lnTo>
                <a:lnTo>
                  <a:pt x="253036" y="15303"/>
                </a:lnTo>
                <a:close/>
              </a:path>
              <a:path w="376554" h="70485">
                <a:moveTo>
                  <a:pt x="95250" y="0"/>
                </a:moveTo>
                <a:lnTo>
                  <a:pt x="73786" y="0"/>
                </a:lnTo>
                <a:lnTo>
                  <a:pt x="96519" y="70103"/>
                </a:lnTo>
                <a:lnTo>
                  <a:pt x="125221" y="70103"/>
                </a:lnTo>
                <a:lnTo>
                  <a:pt x="129994" y="55549"/>
                </a:lnTo>
                <a:lnTo>
                  <a:pt x="111251" y="55549"/>
                </a:lnTo>
                <a:lnTo>
                  <a:pt x="95250" y="0"/>
                </a:lnTo>
                <a:close/>
              </a:path>
              <a:path w="376554" h="70485">
                <a:moveTo>
                  <a:pt x="148208" y="0"/>
                </a:moveTo>
                <a:lnTo>
                  <a:pt x="127888" y="0"/>
                </a:lnTo>
                <a:lnTo>
                  <a:pt x="111251" y="55549"/>
                </a:lnTo>
                <a:lnTo>
                  <a:pt x="129994" y="55549"/>
                </a:lnTo>
                <a:lnTo>
                  <a:pt x="148208" y="0"/>
                </a:lnTo>
                <a:close/>
              </a:path>
              <a:path w="376554" h="70485">
                <a:moveTo>
                  <a:pt x="286003" y="0"/>
                </a:moveTo>
                <a:lnTo>
                  <a:pt x="266064" y="0"/>
                </a:lnTo>
                <a:lnTo>
                  <a:pt x="266064" y="70103"/>
                </a:lnTo>
                <a:lnTo>
                  <a:pt x="286003" y="70103"/>
                </a:lnTo>
                <a:lnTo>
                  <a:pt x="286003" y="0"/>
                </a:lnTo>
                <a:close/>
              </a:path>
              <a:path w="376554" h="70485">
                <a:moveTo>
                  <a:pt x="348487" y="152"/>
                </a:moveTo>
                <a:lnTo>
                  <a:pt x="321944" y="152"/>
                </a:lnTo>
                <a:lnTo>
                  <a:pt x="294131" y="70103"/>
                </a:lnTo>
                <a:lnTo>
                  <a:pt x="313689" y="70103"/>
                </a:lnTo>
                <a:lnTo>
                  <a:pt x="318134" y="57772"/>
                </a:lnTo>
                <a:lnTo>
                  <a:pt x="371502" y="57772"/>
                </a:lnTo>
                <a:lnTo>
                  <a:pt x="366637" y="45592"/>
                </a:lnTo>
                <a:lnTo>
                  <a:pt x="322325" y="45592"/>
                </a:lnTo>
                <a:lnTo>
                  <a:pt x="334771" y="12915"/>
                </a:lnTo>
                <a:lnTo>
                  <a:pt x="353585" y="12915"/>
                </a:lnTo>
                <a:lnTo>
                  <a:pt x="348487" y="152"/>
                </a:lnTo>
                <a:close/>
              </a:path>
              <a:path w="376554" h="70485">
                <a:moveTo>
                  <a:pt x="371502" y="57772"/>
                </a:moveTo>
                <a:lnTo>
                  <a:pt x="351027" y="57772"/>
                </a:lnTo>
                <a:lnTo>
                  <a:pt x="355218" y="70103"/>
                </a:lnTo>
                <a:lnTo>
                  <a:pt x="376427" y="70103"/>
                </a:lnTo>
                <a:lnTo>
                  <a:pt x="371502" y="57772"/>
                </a:lnTo>
                <a:close/>
              </a:path>
              <a:path w="376554" h="70485">
                <a:moveTo>
                  <a:pt x="353585" y="12915"/>
                </a:moveTo>
                <a:lnTo>
                  <a:pt x="334771" y="12915"/>
                </a:lnTo>
                <a:lnTo>
                  <a:pt x="346836" y="45592"/>
                </a:lnTo>
                <a:lnTo>
                  <a:pt x="366637" y="45592"/>
                </a:lnTo>
                <a:lnTo>
                  <a:pt x="353585" y="129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6667"/>
          </a:p>
        </p:txBody>
      </p:sp>
      <p:sp>
        <p:nvSpPr>
          <p:cNvPr id="4" name="object 4"/>
          <p:cNvSpPr/>
          <p:nvPr/>
        </p:nvSpPr>
        <p:spPr>
          <a:xfrm>
            <a:off x="22565358" y="13035280"/>
            <a:ext cx="358987" cy="2404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6667"/>
          </a:p>
        </p:txBody>
      </p:sp>
      <p:sp>
        <p:nvSpPr>
          <p:cNvPr id="5" name="object 5"/>
          <p:cNvSpPr/>
          <p:nvPr/>
        </p:nvSpPr>
        <p:spPr>
          <a:xfrm>
            <a:off x="0" y="6465147"/>
            <a:ext cx="7535333" cy="3079044"/>
          </a:xfrm>
          <a:custGeom>
            <a:avLst/>
            <a:gdLst/>
            <a:ahLst/>
            <a:cxnLst/>
            <a:rect l="l" t="t" r="r" b="b"/>
            <a:pathLst>
              <a:path w="3390900" h="1385570">
                <a:moveTo>
                  <a:pt x="0" y="1385316"/>
                </a:moveTo>
                <a:lnTo>
                  <a:pt x="3390900" y="1385316"/>
                </a:lnTo>
                <a:lnTo>
                  <a:pt x="3390900" y="0"/>
                </a:lnTo>
                <a:lnTo>
                  <a:pt x="0" y="0"/>
                </a:lnTo>
                <a:lnTo>
                  <a:pt x="0" y="1385316"/>
                </a:lnTo>
                <a:close/>
              </a:path>
            </a:pathLst>
          </a:custGeom>
          <a:solidFill>
            <a:srgbClr val="76B800"/>
          </a:solidFill>
        </p:spPr>
        <p:txBody>
          <a:bodyPr wrap="square" lIns="0" tIns="0" rIns="0" bIns="0" rtlCol="0"/>
          <a:lstStyle/>
          <a:p>
            <a:endParaRPr sz="6667"/>
          </a:p>
        </p:txBody>
      </p:sp>
      <p:sp>
        <p:nvSpPr>
          <p:cNvPr id="6" name="object 6"/>
          <p:cNvSpPr txBox="1"/>
          <p:nvPr/>
        </p:nvSpPr>
        <p:spPr>
          <a:xfrm>
            <a:off x="1052801" y="4104075"/>
            <a:ext cx="4796367" cy="1608702"/>
          </a:xfrm>
          <a:prstGeom prst="rect">
            <a:avLst/>
          </a:prstGeom>
        </p:spPr>
        <p:txBody>
          <a:bodyPr vert="horz" wrap="square" lIns="0" tIns="119944" rIns="0" bIns="0" rtlCol="0">
            <a:spAutoFit/>
          </a:bodyPr>
          <a:lstStyle/>
          <a:p>
            <a:pPr marL="982121" marR="11289" indent="-955313">
              <a:lnSpc>
                <a:spcPts val="5755"/>
              </a:lnSpc>
              <a:spcBef>
                <a:spcPts val="944"/>
              </a:spcBef>
            </a:pPr>
            <a:r>
              <a:rPr sz="5333" dirty="0">
                <a:latin typeface="Trebuchet MS"/>
                <a:cs typeface="Trebuchet MS"/>
              </a:rPr>
              <a:t>21B</a:t>
            </a:r>
            <a:r>
              <a:rPr sz="5333" spc="-144" dirty="0">
                <a:latin typeface="Trebuchet MS"/>
                <a:cs typeface="Trebuchet MS"/>
              </a:rPr>
              <a:t> </a:t>
            </a:r>
            <a:r>
              <a:rPr sz="5333" spc="-11" dirty="0">
                <a:latin typeface="Trebuchet MS"/>
                <a:cs typeface="Trebuchet MS"/>
              </a:rPr>
              <a:t>transistors  </a:t>
            </a:r>
            <a:r>
              <a:rPr sz="5333" dirty="0">
                <a:latin typeface="Trebuchet MS"/>
                <a:cs typeface="Trebuchet MS"/>
              </a:rPr>
              <a:t>815</a:t>
            </a:r>
            <a:r>
              <a:rPr sz="5333" spc="22" dirty="0">
                <a:latin typeface="Trebuchet MS"/>
                <a:cs typeface="Trebuchet MS"/>
              </a:rPr>
              <a:t> </a:t>
            </a:r>
            <a:r>
              <a:rPr sz="5333" spc="-11" dirty="0">
                <a:latin typeface="Trebuchet MS"/>
                <a:cs typeface="Trebuchet MS"/>
              </a:rPr>
              <a:t>mm</a:t>
            </a:r>
            <a:r>
              <a:rPr sz="5333" spc="-16" baseline="24305" dirty="0">
                <a:latin typeface="Trebuchet MS"/>
                <a:cs typeface="Trebuchet MS"/>
              </a:rPr>
              <a:t>2</a:t>
            </a:r>
            <a:endParaRPr sz="5333" baseline="24305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53174" y="6807482"/>
            <a:ext cx="5595056" cy="2336822"/>
          </a:xfrm>
          <a:prstGeom prst="rect">
            <a:avLst/>
          </a:prstGeom>
        </p:spPr>
        <p:txBody>
          <a:bodyPr vert="horz" wrap="square" lIns="0" tIns="28222" rIns="0" bIns="0" rtlCol="0">
            <a:spAutoFit/>
          </a:bodyPr>
          <a:lstStyle/>
          <a:p>
            <a:pPr>
              <a:lnSpc>
                <a:spcPts val="6078"/>
              </a:lnSpc>
              <a:spcBef>
                <a:spcPts val="222"/>
              </a:spcBef>
            </a:pPr>
            <a:r>
              <a:rPr sz="5333" dirty="0">
                <a:solidFill>
                  <a:srgbClr val="FFFFFF"/>
                </a:solidFill>
                <a:latin typeface="Trebuchet MS"/>
                <a:cs typeface="Trebuchet MS"/>
              </a:rPr>
              <a:t>80 </a:t>
            </a:r>
            <a:r>
              <a:rPr sz="5333" spc="-11" dirty="0">
                <a:solidFill>
                  <a:srgbClr val="FFFFFF"/>
                </a:solidFill>
                <a:latin typeface="Trebuchet MS"/>
                <a:cs typeface="Trebuchet MS"/>
              </a:rPr>
              <a:t>SM</a:t>
            </a:r>
            <a:endParaRPr sz="5333">
              <a:latin typeface="Trebuchet MS"/>
              <a:cs typeface="Trebuchet MS"/>
            </a:endParaRPr>
          </a:p>
          <a:p>
            <a:pPr>
              <a:lnSpc>
                <a:spcPts val="5755"/>
              </a:lnSpc>
            </a:pPr>
            <a:r>
              <a:rPr sz="5333" spc="-11" dirty="0">
                <a:solidFill>
                  <a:srgbClr val="FFFFFF"/>
                </a:solidFill>
                <a:latin typeface="Trebuchet MS"/>
                <a:cs typeface="Trebuchet MS"/>
              </a:rPr>
              <a:t>5120 </a:t>
            </a:r>
            <a:r>
              <a:rPr sz="5333" dirty="0">
                <a:solidFill>
                  <a:srgbClr val="FFFFFF"/>
                </a:solidFill>
                <a:latin typeface="Trebuchet MS"/>
                <a:cs typeface="Trebuchet MS"/>
              </a:rPr>
              <a:t>CUDA</a:t>
            </a:r>
            <a:r>
              <a:rPr sz="5333" spc="-156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5333" spc="-11" dirty="0">
                <a:solidFill>
                  <a:srgbClr val="FFFFFF"/>
                </a:solidFill>
                <a:latin typeface="Trebuchet MS"/>
                <a:cs typeface="Trebuchet MS"/>
              </a:rPr>
              <a:t>Cores</a:t>
            </a:r>
            <a:endParaRPr sz="5333">
              <a:latin typeface="Trebuchet MS"/>
              <a:cs typeface="Trebuchet MS"/>
            </a:endParaRPr>
          </a:p>
          <a:p>
            <a:pPr>
              <a:lnSpc>
                <a:spcPts val="6078"/>
              </a:lnSpc>
            </a:pPr>
            <a:r>
              <a:rPr sz="5333" spc="-11" dirty="0">
                <a:solidFill>
                  <a:srgbClr val="FFFFFF"/>
                </a:solidFill>
                <a:latin typeface="Trebuchet MS"/>
                <a:cs typeface="Trebuchet MS"/>
              </a:rPr>
              <a:t>640 Tensor</a:t>
            </a:r>
            <a:r>
              <a:rPr sz="5333" spc="-111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5333" spc="-11" dirty="0">
                <a:solidFill>
                  <a:srgbClr val="FFFFFF"/>
                </a:solidFill>
                <a:latin typeface="Trebuchet MS"/>
                <a:cs typeface="Trebuchet MS"/>
              </a:rPr>
              <a:t>Cores</a:t>
            </a:r>
            <a:endParaRPr sz="5333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02187" y="10242183"/>
            <a:ext cx="5297311" cy="2336822"/>
          </a:xfrm>
          <a:prstGeom prst="rect">
            <a:avLst/>
          </a:prstGeom>
        </p:spPr>
        <p:txBody>
          <a:bodyPr vert="horz" wrap="square" lIns="0" tIns="28222" rIns="0" bIns="0" rtlCol="0">
            <a:spAutoFit/>
          </a:bodyPr>
          <a:lstStyle/>
          <a:p>
            <a:pPr>
              <a:lnSpc>
                <a:spcPts val="6078"/>
              </a:lnSpc>
              <a:spcBef>
                <a:spcPts val="222"/>
              </a:spcBef>
            </a:pPr>
            <a:r>
              <a:rPr sz="5333" spc="-11" dirty="0">
                <a:latin typeface="Trebuchet MS"/>
                <a:cs typeface="Trebuchet MS"/>
              </a:rPr>
              <a:t>16</a:t>
            </a:r>
            <a:r>
              <a:rPr lang="en-US" sz="5333" spc="-11" dirty="0">
                <a:latin typeface="Trebuchet MS"/>
                <a:cs typeface="Trebuchet MS"/>
              </a:rPr>
              <a:t>/32</a:t>
            </a:r>
            <a:r>
              <a:rPr sz="5333" spc="-11" dirty="0">
                <a:latin typeface="Trebuchet MS"/>
                <a:cs typeface="Trebuchet MS"/>
              </a:rPr>
              <a:t> GB</a:t>
            </a:r>
            <a:r>
              <a:rPr sz="5333" spc="-33" dirty="0">
                <a:latin typeface="Trebuchet MS"/>
                <a:cs typeface="Trebuchet MS"/>
              </a:rPr>
              <a:t> </a:t>
            </a:r>
            <a:r>
              <a:rPr sz="5333" dirty="0">
                <a:latin typeface="Trebuchet MS"/>
                <a:cs typeface="Trebuchet MS"/>
              </a:rPr>
              <a:t>HBM2</a:t>
            </a:r>
          </a:p>
          <a:p>
            <a:pPr marL="2822">
              <a:lnSpc>
                <a:spcPts val="5767"/>
              </a:lnSpc>
            </a:pPr>
            <a:r>
              <a:rPr sz="5333" spc="-11" dirty="0">
                <a:latin typeface="Trebuchet MS"/>
                <a:cs typeface="Trebuchet MS"/>
              </a:rPr>
              <a:t>900 GB/s</a:t>
            </a:r>
            <a:r>
              <a:rPr sz="5333" spc="-44" dirty="0">
                <a:latin typeface="Trebuchet MS"/>
                <a:cs typeface="Trebuchet MS"/>
              </a:rPr>
              <a:t> </a:t>
            </a:r>
            <a:r>
              <a:rPr sz="5333" dirty="0">
                <a:latin typeface="Trebuchet MS"/>
                <a:cs typeface="Trebuchet MS"/>
              </a:rPr>
              <a:t>HBM2</a:t>
            </a:r>
          </a:p>
          <a:p>
            <a:pPr>
              <a:lnSpc>
                <a:spcPts val="6078"/>
              </a:lnSpc>
            </a:pPr>
            <a:r>
              <a:rPr sz="5333" spc="-11" dirty="0">
                <a:latin typeface="Trebuchet MS"/>
                <a:cs typeface="Trebuchet MS"/>
              </a:rPr>
              <a:t>300 GB/s</a:t>
            </a:r>
            <a:r>
              <a:rPr sz="5333" spc="-89" dirty="0">
                <a:latin typeface="Trebuchet MS"/>
                <a:cs typeface="Trebuchet MS"/>
              </a:rPr>
              <a:t> </a:t>
            </a:r>
            <a:r>
              <a:rPr sz="5333" spc="-11" dirty="0">
                <a:latin typeface="Trebuchet MS"/>
                <a:cs typeface="Trebuchet MS"/>
              </a:rPr>
              <a:t>NVLink</a:t>
            </a:r>
            <a:endParaRPr sz="5333" dirty="0">
              <a:latin typeface="Trebuchet MS"/>
              <a:cs typeface="Trebuchet M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597224" y="2786161"/>
            <a:ext cx="17414240" cy="98992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6667"/>
          </a:p>
        </p:txBody>
      </p:sp>
      <p:sp>
        <p:nvSpPr>
          <p:cNvPr id="11" name="object 11"/>
          <p:cNvSpPr txBox="1"/>
          <p:nvPr/>
        </p:nvSpPr>
        <p:spPr>
          <a:xfrm>
            <a:off x="6597224" y="12733181"/>
            <a:ext cx="4130249" cy="302099"/>
          </a:xfrm>
          <a:prstGeom prst="rect">
            <a:avLst/>
          </a:prstGeom>
        </p:spPr>
        <p:txBody>
          <a:bodyPr vert="horz" wrap="square" lIns="0" tIns="28222" rIns="0" bIns="0" rtlCol="0">
            <a:spAutoFit/>
          </a:bodyPr>
          <a:lstStyle/>
          <a:p>
            <a:pPr marL="28222">
              <a:spcBef>
                <a:spcPts val="222"/>
              </a:spcBef>
            </a:pPr>
            <a:r>
              <a:rPr sz="1778" dirty="0">
                <a:latin typeface="Trebuchet MS"/>
                <a:cs typeface="Trebuchet MS"/>
              </a:rPr>
              <a:t>*full </a:t>
            </a:r>
            <a:r>
              <a:rPr sz="1778" spc="-11" dirty="0">
                <a:latin typeface="Trebuchet MS"/>
                <a:cs typeface="Trebuchet MS"/>
              </a:rPr>
              <a:t>GV100 chip </a:t>
            </a:r>
            <a:r>
              <a:rPr sz="1778" dirty="0">
                <a:latin typeface="Trebuchet MS"/>
                <a:cs typeface="Trebuchet MS"/>
              </a:rPr>
              <a:t>contains </a:t>
            </a:r>
            <a:r>
              <a:rPr sz="1778" spc="-11" dirty="0">
                <a:latin typeface="Trebuchet MS"/>
                <a:cs typeface="Trebuchet MS"/>
              </a:rPr>
              <a:t>84</a:t>
            </a:r>
            <a:r>
              <a:rPr sz="1778" spc="-178" dirty="0">
                <a:latin typeface="Trebuchet MS"/>
                <a:cs typeface="Trebuchet MS"/>
              </a:rPr>
              <a:t> </a:t>
            </a:r>
            <a:r>
              <a:rPr sz="1778" dirty="0">
                <a:latin typeface="Trebuchet MS"/>
                <a:cs typeface="Trebuchet MS"/>
              </a:rPr>
              <a:t>SMs</a:t>
            </a:r>
          </a:p>
        </p:txBody>
      </p:sp>
      <p:sp>
        <p:nvSpPr>
          <p:cNvPr id="14" name="Modern GPU Architecture (Volta 2017)">
            <a:extLst>
              <a:ext uri="{FF2B5EF4-FFF2-40B4-BE49-F238E27FC236}">
                <a16:creationId xmlns:a16="http://schemas.microsoft.com/office/drawing/2014/main" id="{5716678C-7007-BA40-ABA1-19198B0EE9F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685165">
              <a:defRPr sz="9296"/>
            </a:lvl1pPr>
          </a:lstStyle>
          <a:p>
            <a:r>
              <a:rPr dirty="0"/>
              <a:t>Modern GPU Architecture (Volta 2017)</a:t>
            </a:r>
          </a:p>
        </p:txBody>
      </p:sp>
      <p:sp>
        <p:nvSpPr>
          <p:cNvPr id="15" name="Slide Number">
            <a:extLst>
              <a:ext uri="{FF2B5EF4-FFF2-40B4-BE49-F238E27FC236}">
                <a16:creationId xmlns:a16="http://schemas.microsoft.com/office/drawing/2014/main" id="{0ADBDD76-3716-0643-8CE2-7FD398226ABD}"/>
              </a:ext>
            </a:extLst>
          </p:cNvPr>
          <p:cNvSpPr txBox="1">
            <a:spLocks/>
          </p:cNvSpPr>
          <p:nvPr/>
        </p:nvSpPr>
        <p:spPr>
          <a:xfrm>
            <a:off x="11827590" y="13096155"/>
            <a:ext cx="728819" cy="54774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228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86CB4B4D-7CA3-9044-876B-883B54F8677D}" type="slidenum">
              <a:rPr lang="en-CA" b="0" smtClean="0"/>
              <a:pPr/>
              <a:t>37</a:t>
            </a:fld>
            <a:endParaRPr lang="en-CA" b="0" dirty="0"/>
          </a:p>
        </p:txBody>
      </p:sp>
    </p:spTree>
    <p:extLst>
      <p:ext uri="{BB962C8B-B14F-4D97-AF65-F5344CB8AC3E}">
        <p14:creationId xmlns:p14="http://schemas.microsoft.com/office/powerpoint/2010/main" val="32966570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0"/>
            <a:ext cx="19354800" cy="2286000"/>
          </a:xfrm>
        </p:spPr>
        <p:txBody>
          <a:bodyPr/>
          <a:lstStyle/>
          <a:p>
            <a:pPr eaLnBrk="1" hangingPunct="1"/>
            <a:r>
              <a:rPr lang="en-US" dirty="0"/>
              <a:t>Review #6</a:t>
            </a:r>
          </a:p>
        </p:txBody>
      </p:sp>
      <p:sp>
        <p:nvSpPr>
          <p:cNvPr id="41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71600" y="2438403"/>
            <a:ext cx="21945600" cy="9051926"/>
          </a:xfrm>
        </p:spPr>
        <p:txBody>
          <a:bodyPr/>
          <a:lstStyle/>
          <a:p>
            <a:pPr marL="0" indent="0">
              <a:buNone/>
            </a:pPr>
            <a:r>
              <a:rPr lang="en-US" sz="6000" b="1" u="sng" dirty="0">
                <a:hlinkClick r:id="rId3"/>
              </a:rPr>
              <a:t>GPUs and the Future of Parallel Computing</a:t>
            </a:r>
            <a:br>
              <a:rPr lang="en-CA" sz="6000" dirty="0">
                <a:solidFill>
                  <a:srgbClr val="0033CC"/>
                </a:solidFill>
              </a:rPr>
            </a:br>
            <a:r>
              <a:rPr lang="en-CA" sz="6000" dirty="0">
                <a:solidFill>
                  <a:srgbClr val="333333"/>
                </a:solidFill>
                <a:latin typeface="Helvetica Neue"/>
              </a:rPr>
              <a:t>Steve Keckler et al., </a:t>
            </a:r>
            <a:r>
              <a:rPr lang="en-CA" sz="4800" i="1" dirty="0">
                <a:solidFill>
                  <a:srgbClr val="333333"/>
                </a:solidFill>
                <a:latin typeface="Helvetica Neue"/>
              </a:rPr>
              <a:t>IEEE Micro 2011</a:t>
            </a:r>
          </a:p>
          <a:p>
            <a:pPr marL="0" indent="0">
              <a:buNone/>
            </a:pPr>
            <a:endParaRPr lang="en-US" sz="4800" i="1" dirty="0">
              <a:solidFill>
                <a:srgbClr val="333333"/>
              </a:solidFill>
              <a:latin typeface="Helvetica Neue"/>
            </a:endParaRPr>
          </a:p>
          <a:p>
            <a:pPr marL="0" indent="0">
              <a:buNone/>
            </a:pPr>
            <a:r>
              <a:rPr lang="en-US" sz="4800" b="1" i="1" dirty="0">
                <a:solidFill>
                  <a:srgbClr val="333333"/>
                </a:solidFill>
                <a:latin typeface="Helvetica Neue"/>
              </a:rPr>
              <a:t>D</a:t>
            </a:r>
            <a:r>
              <a:rPr lang="en-CA" sz="4800" b="1" i="1" dirty="0" err="1">
                <a:solidFill>
                  <a:srgbClr val="333333"/>
                </a:solidFill>
                <a:latin typeface="Helvetica Neue"/>
              </a:rPr>
              <a:t>ue</a:t>
            </a:r>
            <a:r>
              <a:rPr lang="en-CA" sz="4800" b="1" i="1" dirty="0">
                <a:solidFill>
                  <a:srgbClr val="333333"/>
                </a:solidFill>
                <a:latin typeface="Helvetica Neue"/>
              </a:rPr>
              <a:t> Oct. 22nd</a:t>
            </a:r>
            <a:endParaRPr lang="en-CA" sz="4800" b="1" dirty="0"/>
          </a:p>
          <a:p>
            <a:pPr lvl="1" eaLnBrk="1" hangingPunct="1">
              <a:lnSpc>
                <a:spcPct val="90000"/>
              </a:lnSpc>
            </a:pPr>
            <a:endParaRPr lang="en-US" sz="5200" dirty="0"/>
          </a:p>
          <a:p>
            <a:pPr eaLnBrk="1" hangingPunct="1"/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defRPr/>
            </a:pPr>
            <a:fld id="{2DCAE7AC-0DFB-40CF-A4F2-C416A0FCE178}" type="slidenum">
              <a:rPr lang="en-US" b="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828800" hangingPunct="1">
                <a:defRPr/>
              </a:pPr>
              <a:t>38</a:t>
            </a:fld>
            <a:endParaRPr lang="en-US" b="0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60640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219200"/>
            <a:ext cx="24384000" cy="5638800"/>
          </a:xfrm>
          <a:solidFill>
            <a:schemeClr val="bg1">
              <a:lumMod val="95000"/>
            </a:schemeClr>
          </a:solidFill>
        </p:spPr>
        <p:txBody>
          <a:bodyPr anchor="ctr" anchorCtr="0">
            <a:noAutofit/>
          </a:bodyPr>
          <a:lstStyle/>
          <a:p>
            <a:pPr fontAlgn="base"/>
            <a:r>
              <a:rPr lang="en-US" b="1" dirty="0"/>
              <a:t>CSC 2224: Parallel Computer </a:t>
            </a:r>
            <a:br>
              <a:rPr lang="en-US" b="1" dirty="0"/>
            </a:br>
            <a:r>
              <a:rPr lang="en-US" b="1" dirty="0"/>
              <a:t>Architecture and Programming</a:t>
            </a:r>
            <a:br>
              <a:rPr lang="en-US" b="1" dirty="0"/>
            </a:br>
            <a:r>
              <a:rPr lang="en-US" b="1" dirty="0"/>
              <a:t>GPU Architecture: Introduction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14859000" y="10829112"/>
            <a:ext cx="1143000" cy="854100"/>
          </a:xfrm>
          <a:prstGeom prst="rect">
            <a:avLst/>
          </a:prstGeom>
        </p:spPr>
        <p:txBody>
          <a:bodyPr vert="horz" lIns="182880" tIns="91440" rIns="182880" bIns="9144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828800"/>
            <a:endParaRPr lang="en-US" sz="4400" b="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38BC0D9-9426-462E-A586-ED53F18E48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67200" y="7750962"/>
            <a:ext cx="16306800" cy="35052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Prof. Gennady </a:t>
            </a:r>
            <a:r>
              <a:rPr lang="en-US" dirty="0" err="1">
                <a:solidFill>
                  <a:srgbClr val="0000FF"/>
                </a:solidFill>
              </a:rPr>
              <a:t>Pekhimenko</a:t>
            </a:r>
            <a:endParaRPr lang="en-US" dirty="0">
              <a:solidFill>
                <a:srgbClr val="0000FF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University of Toronto</a:t>
            </a:r>
          </a:p>
          <a:p>
            <a:r>
              <a:rPr lang="en-US">
                <a:solidFill>
                  <a:schemeClr val="tx1"/>
                </a:solidFill>
              </a:rPr>
              <a:t>Fall 2020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EA2E33A-EA90-4EC4-B1F5-051D808F97CF}"/>
              </a:ext>
            </a:extLst>
          </p:cNvPr>
          <p:cNvSpPr/>
          <p:nvPr/>
        </p:nvSpPr>
        <p:spPr>
          <a:xfrm>
            <a:off x="3200400" y="11894278"/>
            <a:ext cx="17983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828800" hangingPunct="1"/>
            <a:r>
              <a:rPr lang="en-US" sz="3600" i="1" kern="1200" dirty="0">
                <a:solidFill>
                  <a:srgbClr val="1F497D"/>
                </a:solidFill>
                <a:latin typeface="Calibri"/>
                <a:ea typeface="+mn-ea"/>
                <a:cs typeface="+mn-cs"/>
              </a:rPr>
              <a:t>The content of this lecture is adapted from the slides of </a:t>
            </a:r>
            <a:r>
              <a:rPr lang="en-US" sz="3600" i="1" kern="1200" dirty="0" err="1">
                <a:solidFill>
                  <a:srgbClr val="1F497D"/>
                </a:solidFill>
                <a:latin typeface="Calibri"/>
                <a:ea typeface="+mn-ea"/>
                <a:cs typeface="+mn-cs"/>
              </a:rPr>
              <a:t>Kayvon</a:t>
            </a:r>
            <a:r>
              <a:rPr lang="en-US" sz="3600" i="1" kern="1200" dirty="0">
                <a:solidFill>
                  <a:srgbClr val="1F497D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3600" i="1" kern="1200" dirty="0" err="1">
                <a:solidFill>
                  <a:srgbClr val="1F497D"/>
                </a:solidFill>
                <a:latin typeface="Calibri"/>
                <a:ea typeface="+mn-ea"/>
                <a:cs typeface="+mn-cs"/>
              </a:rPr>
              <a:t>Fatahalian</a:t>
            </a:r>
            <a:r>
              <a:rPr lang="en-US" sz="3600" i="1" kern="1200" dirty="0">
                <a:solidFill>
                  <a:srgbClr val="1F497D"/>
                </a:solidFill>
                <a:latin typeface="Calibri"/>
                <a:ea typeface="+mn-ea"/>
                <a:cs typeface="+mn-cs"/>
              </a:rPr>
              <a:t> (Stanford), Olivier Giroux and Luke Durant (Nvidia), Tor </a:t>
            </a:r>
            <a:r>
              <a:rPr lang="en-US" sz="3600" i="1" kern="1200" dirty="0" err="1">
                <a:solidFill>
                  <a:srgbClr val="1F497D"/>
                </a:solidFill>
                <a:latin typeface="Calibri"/>
                <a:ea typeface="+mn-ea"/>
                <a:cs typeface="+mn-cs"/>
              </a:rPr>
              <a:t>Aamodt</a:t>
            </a:r>
            <a:r>
              <a:rPr lang="en-US" sz="3600" i="1" kern="1200" dirty="0">
                <a:solidFill>
                  <a:srgbClr val="1F497D"/>
                </a:solidFill>
                <a:latin typeface="Calibri"/>
                <a:ea typeface="+mn-ea"/>
                <a:cs typeface="+mn-cs"/>
              </a:rPr>
              <a:t> (UBC) and Edited by: Serina Tan</a:t>
            </a:r>
          </a:p>
          <a:p>
            <a:pPr defTabSz="1828800" hangingPunct="1"/>
            <a:r>
              <a:rPr lang="en-US" sz="3600" i="1" kern="1200" dirty="0">
                <a:solidFill>
                  <a:srgbClr val="1F497D"/>
                </a:solidFill>
                <a:latin typeface="Calibri"/>
                <a:ea typeface="+mn-ea"/>
                <a:cs typeface="+mn-cs"/>
              </a:rPr>
              <a:t> </a:t>
            </a:r>
          </a:p>
          <a:p>
            <a:pPr defTabSz="1828800" hangingPunct="1"/>
            <a:endParaRPr lang="en-US" sz="3600" i="1" kern="1200" dirty="0">
              <a:solidFill>
                <a:srgbClr val="1F497D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8999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72"/>
    </mc:Choice>
    <mc:Fallback xmlns="">
      <p:transition spd="slow" advTm="2972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1527176" y="0"/>
            <a:ext cx="18288000" cy="2286000"/>
          </a:xfrm>
        </p:spPr>
        <p:txBody>
          <a:bodyPr/>
          <a:lstStyle/>
          <a:p>
            <a:r>
              <a:rPr lang="en-CA" dirty="0">
                <a:latin typeface="Arial  " charset="0"/>
                <a:ea typeface="ＭＳ Ｐゴシック" charset="0"/>
                <a:cs typeface="Arial  " charset="0"/>
              </a:rPr>
              <a:t>The GPU is Ubiquitous</a:t>
            </a:r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8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1485900" indent="-571500">
              <a:defRPr sz="4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2286000" indent="-457200">
              <a:defRPr sz="4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3200400" indent="-457200">
              <a:defRPr sz="4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4114800" indent="-457200">
              <a:defRPr sz="4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5029200" indent="-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5943600" indent="-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6858000" indent="-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7772400" indent="-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defTabSz="1828800" hangingPunct="1"/>
            <a:fld id="{806A7D4B-738E-9A42-B19C-675FCF438456}" type="slidenum">
              <a:rPr lang="en-US" sz="2800" b="0" kern="1200">
                <a:solidFill>
                  <a:prstClr val="black"/>
                </a:solidFill>
                <a:latin typeface="Arial  " charset="0"/>
              </a:rPr>
              <a:pPr defTabSz="1828800" hangingPunct="1"/>
              <a:t>4</a:t>
            </a:fld>
            <a:r>
              <a:rPr lang="en-US" sz="2800" b="0" kern="1200">
                <a:solidFill>
                  <a:prstClr val="black"/>
                </a:solidFill>
                <a:latin typeface="Arial  " charset="0"/>
              </a:rPr>
              <a:t> </a:t>
            </a:r>
            <a:endParaRPr lang="en-US" sz="2800" b="0" kern="1200">
              <a:solidFill>
                <a:prstClr val="black"/>
              </a:solidFill>
            </a:endParaRPr>
          </a:p>
        </p:txBody>
      </p:sp>
      <p:pic>
        <p:nvPicPr>
          <p:cNvPr id="24580" name="Picture 4" descr="amd-apu-graphics-size-compared-to-inte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536826"/>
            <a:ext cx="18288000" cy="943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75564" y="12712701"/>
            <a:ext cx="33358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828800" hangingPunct="1"/>
            <a:r>
              <a:rPr lang="en-US" sz="3600" b="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[APU13 keynote]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421600" y="266580"/>
            <a:ext cx="43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828800" hangingPunct="1"/>
            <a:r>
              <a:rPr lang="en-US" sz="4000" b="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27394679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219200"/>
            <a:ext cx="24384000" cy="5638800"/>
          </a:xfrm>
          <a:solidFill>
            <a:schemeClr val="bg1">
              <a:lumMod val="95000"/>
            </a:schemeClr>
          </a:solidFill>
        </p:spPr>
        <p:txBody>
          <a:bodyPr anchor="ctr" anchorCtr="0">
            <a:noAutofit/>
          </a:bodyPr>
          <a:lstStyle/>
          <a:p>
            <a:pPr fontAlgn="base"/>
            <a:r>
              <a:rPr lang="en-US" b="1" dirty="0"/>
              <a:t>CSC 2224: Parallel Computer </a:t>
            </a:r>
            <a:br>
              <a:rPr lang="en-US" b="1" dirty="0"/>
            </a:br>
            <a:r>
              <a:rPr lang="en-US" b="1" dirty="0"/>
              <a:t>Architecture and Programming</a:t>
            </a:r>
            <a:br>
              <a:rPr lang="en-US" b="1" dirty="0"/>
            </a:br>
            <a:r>
              <a:rPr lang="en-US" b="1" dirty="0"/>
              <a:t>GPU Programming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14859000" y="10829112"/>
            <a:ext cx="1143000" cy="854100"/>
          </a:xfrm>
          <a:prstGeom prst="rect">
            <a:avLst/>
          </a:prstGeom>
        </p:spPr>
        <p:txBody>
          <a:bodyPr vert="horz" lIns="182880" tIns="91440" rIns="182880" bIns="9144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828800"/>
            <a:endParaRPr lang="en-US" sz="4400" b="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38BC0D9-9426-462E-A586-ED53F18E48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67200" y="7750962"/>
            <a:ext cx="16306800" cy="35052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Prof. Gennady </a:t>
            </a:r>
            <a:r>
              <a:rPr lang="en-US" dirty="0" err="1">
                <a:solidFill>
                  <a:srgbClr val="0000FF"/>
                </a:solidFill>
              </a:rPr>
              <a:t>Pekhimenko</a:t>
            </a:r>
            <a:endParaRPr lang="en-US" dirty="0">
              <a:solidFill>
                <a:srgbClr val="0000FF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University of Toronto</a:t>
            </a:r>
          </a:p>
          <a:p>
            <a:r>
              <a:rPr lang="en-US" dirty="0">
                <a:solidFill>
                  <a:schemeClr val="tx1"/>
                </a:solidFill>
              </a:rPr>
              <a:t>Fall 2020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EA2E33A-EA90-4EC4-B1F5-051D808F97CF}"/>
              </a:ext>
            </a:extLst>
          </p:cNvPr>
          <p:cNvSpPr/>
          <p:nvPr/>
        </p:nvSpPr>
        <p:spPr>
          <a:xfrm>
            <a:off x="3200400" y="11894278"/>
            <a:ext cx="17983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828800" hangingPunct="1"/>
            <a:r>
              <a:rPr lang="en-US" sz="3600" i="1" kern="1200" dirty="0">
                <a:solidFill>
                  <a:srgbClr val="1F497D"/>
                </a:solidFill>
                <a:latin typeface="Calibri"/>
                <a:ea typeface="+mn-ea"/>
                <a:cs typeface="+mn-cs"/>
              </a:rPr>
              <a:t>The content of this lecture is adapted from the slides of </a:t>
            </a:r>
            <a:r>
              <a:rPr lang="en-US" sz="3600" i="1" kern="1200" dirty="0" err="1">
                <a:solidFill>
                  <a:srgbClr val="1F497D"/>
                </a:solidFill>
                <a:latin typeface="Calibri"/>
                <a:ea typeface="+mn-ea"/>
                <a:cs typeface="+mn-cs"/>
              </a:rPr>
              <a:t>Kayvon</a:t>
            </a:r>
            <a:r>
              <a:rPr lang="en-US" sz="3600" i="1" kern="1200" dirty="0">
                <a:solidFill>
                  <a:srgbClr val="1F497D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3600" i="1" kern="1200" dirty="0" err="1">
                <a:solidFill>
                  <a:srgbClr val="1F497D"/>
                </a:solidFill>
                <a:latin typeface="Calibri"/>
                <a:ea typeface="+mn-ea"/>
                <a:cs typeface="+mn-cs"/>
              </a:rPr>
              <a:t>Fatahalian</a:t>
            </a:r>
            <a:r>
              <a:rPr lang="en-US" sz="3600" i="1" kern="1200" dirty="0">
                <a:solidFill>
                  <a:srgbClr val="1F497D"/>
                </a:solidFill>
                <a:latin typeface="Calibri"/>
                <a:ea typeface="+mn-ea"/>
                <a:cs typeface="+mn-cs"/>
              </a:rPr>
              <a:t> (Stanford), Olivier Giroux and Luke Durant (Nvidia), Tor </a:t>
            </a:r>
            <a:r>
              <a:rPr lang="en-US" sz="3600" i="1" kern="1200" dirty="0" err="1">
                <a:solidFill>
                  <a:srgbClr val="1F497D"/>
                </a:solidFill>
                <a:latin typeface="Calibri"/>
                <a:ea typeface="+mn-ea"/>
                <a:cs typeface="+mn-cs"/>
              </a:rPr>
              <a:t>Aamodt</a:t>
            </a:r>
            <a:r>
              <a:rPr lang="en-US" sz="3600" i="1" kern="1200" dirty="0">
                <a:solidFill>
                  <a:srgbClr val="1F497D"/>
                </a:solidFill>
                <a:latin typeface="Calibri"/>
                <a:ea typeface="+mn-ea"/>
                <a:cs typeface="+mn-cs"/>
              </a:rPr>
              <a:t> (UBC) and Edited by: Serina Tan</a:t>
            </a:r>
          </a:p>
          <a:p>
            <a:pPr defTabSz="1828800" hangingPunct="1"/>
            <a:r>
              <a:rPr lang="en-US" sz="3600" i="1" kern="1200" dirty="0">
                <a:solidFill>
                  <a:srgbClr val="1F497D"/>
                </a:solidFill>
                <a:latin typeface="Calibri"/>
                <a:ea typeface="+mn-ea"/>
                <a:cs typeface="+mn-cs"/>
              </a:rPr>
              <a:t> </a:t>
            </a:r>
          </a:p>
          <a:p>
            <a:pPr defTabSz="1828800" hangingPunct="1"/>
            <a:endParaRPr lang="en-US" sz="3600" i="1" kern="1200" dirty="0">
              <a:solidFill>
                <a:srgbClr val="1F497D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211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72"/>
    </mc:Choice>
    <mc:Fallback xmlns="">
      <p:transition spd="slow" advTm="2972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664320" y="9032320"/>
            <a:ext cx="12452480" cy="2092880"/>
          </a:xfrm>
        </p:spPr>
        <p:txBody>
          <a:bodyPr/>
          <a:lstStyle/>
          <a:p>
            <a:r>
              <a:rPr lang="en-US" dirty="0"/>
              <a:t>Memory Allocation and Data Movement API Functions</a:t>
            </a:r>
          </a:p>
        </p:txBody>
      </p:sp>
    </p:spTree>
    <p:extLst>
      <p:ext uri="{BB962C8B-B14F-4D97-AF65-F5344CB8AC3E}">
        <p14:creationId xmlns:p14="http://schemas.microsoft.com/office/powerpoint/2010/main" val="285108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426">
        <p:fade/>
      </p:transition>
    </mc:Choice>
    <mc:Fallback xmlns="">
      <p:transition spd="med" advTm="15426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Objective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 learn the basic API functions in CUDA host code</a:t>
            </a:r>
          </a:p>
          <a:p>
            <a:pPr lvl="1"/>
            <a:r>
              <a:rPr lang="en-US" dirty="0"/>
              <a:t>Device Memory Allocation</a:t>
            </a:r>
          </a:p>
          <a:p>
            <a:pPr lvl="1"/>
            <a:r>
              <a:rPr lang="en-US" dirty="0"/>
              <a:t>Host-Device Data Transfer</a:t>
            </a:r>
          </a:p>
        </p:txBody>
      </p:sp>
    </p:spTree>
    <p:extLst>
      <p:ext uri="{BB962C8B-B14F-4D97-AF65-F5344CB8AC3E}">
        <p14:creationId xmlns:p14="http://schemas.microsoft.com/office/powerpoint/2010/main" val="2390114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4862">
        <p:fade/>
      </p:transition>
    </mc:Choice>
    <mc:Fallback xmlns="">
      <p:transition spd="med" advTm="24862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8838005" y="3581400"/>
            <a:ext cx="19812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rgbClr val="92D050"/>
                </a:solidFill>
              </a:rPr>
              <a:t>A[0]</a:t>
            </a:r>
          </a:p>
        </p:txBody>
      </p:sp>
      <p:sp>
        <p:nvSpPr>
          <p:cNvPr id="15363" name="TextBox 21"/>
          <p:cNvSpPr txBox="1">
            <a:spLocks noChangeArrowheads="1"/>
          </p:cNvSpPr>
          <p:nvPr/>
        </p:nvSpPr>
        <p:spPr bwMode="auto">
          <a:xfrm>
            <a:off x="5713811" y="3703442"/>
            <a:ext cx="2743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algn="r" eaLnBrk="1" hangingPunct="1"/>
            <a:r>
              <a:rPr lang="en-US" sz="2800" dirty="0">
                <a:solidFill>
                  <a:srgbClr val="92D050"/>
                </a:solidFill>
              </a:rPr>
              <a:t>vector  A</a:t>
            </a:r>
          </a:p>
        </p:txBody>
      </p:sp>
      <p:sp>
        <p:nvSpPr>
          <p:cNvPr id="15364" name="TextBox 22"/>
          <p:cNvSpPr txBox="1">
            <a:spLocks noChangeArrowheads="1"/>
          </p:cNvSpPr>
          <p:nvPr/>
        </p:nvSpPr>
        <p:spPr bwMode="auto">
          <a:xfrm>
            <a:off x="5713811" y="5181599"/>
            <a:ext cx="2743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algn="r" eaLnBrk="1" hangingPunct="1"/>
            <a:r>
              <a:rPr lang="en-US" sz="2800" dirty="0">
                <a:solidFill>
                  <a:srgbClr val="92D050"/>
                </a:solidFill>
              </a:rPr>
              <a:t>vector  B</a:t>
            </a:r>
          </a:p>
        </p:txBody>
      </p:sp>
      <p:sp>
        <p:nvSpPr>
          <p:cNvPr id="15365" name="TextBox 23"/>
          <p:cNvSpPr txBox="1">
            <a:spLocks noChangeArrowheads="1"/>
          </p:cNvSpPr>
          <p:nvPr/>
        </p:nvSpPr>
        <p:spPr bwMode="auto">
          <a:xfrm>
            <a:off x="5752701" y="8074223"/>
            <a:ext cx="2743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algn="r" eaLnBrk="1" hangingPunct="1"/>
            <a:r>
              <a:rPr lang="en-US" sz="2800" dirty="0">
                <a:solidFill>
                  <a:srgbClr val="92D050"/>
                </a:solidFill>
              </a:rPr>
              <a:t>vector  C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0819205" y="3581400"/>
            <a:ext cx="19812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rgbClr val="92D050"/>
                </a:solidFill>
              </a:rPr>
              <a:t>A[1]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2800405" y="3581400"/>
            <a:ext cx="19812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rgbClr val="92D050"/>
                </a:solidFill>
              </a:rPr>
              <a:t>A[2]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6685016" y="3581400"/>
            <a:ext cx="19812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rgbClr val="92D050"/>
                </a:solidFill>
              </a:rPr>
              <a:t>A[N-1]</a:t>
            </a:r>
          </a:p>
        </p:txBody>
      </p:sp>
      <p:sp>
        <p:nvSpPr>
          <p:cNvPr id="30" name="Rectangle 29"/>
          <p:cNvSpPr/>
          <p:nvPr/>
        </p:nvSpPr>
        <p:spPr>
          <a:xfrm>
            <a:off x="8838005" y="5067301"/>
            <a:ext cx="19812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rgbClr val="92D050"/>
                </a:solidFill>
              </a:rPr>
              <a:t>B[0]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0819205" y="5067301"/>
            <a:ext cx="19812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rgbClr val="92D050"/>
                </a:solidFill>
              </a:rPr>
              <a:t>B[1]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2800405" y="5067301"/>
            <a:ext cx="19812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rgbClr val="92D050"/>
                </a:solidFill>
              </a:rPr>
              <a:t>B[2]</a:t>
            </a:r>
          </a:p>
        </p:txBody>
      </p:sp>
      <p:sp>
        <p:nvSpPr>
          <p:cNvPr id="15375" name="TextBox 33"/>
          <p:cNvSpPr txBox="1">
            <a:spLocks noChangeArrowheads="1"/>
          </p:cNvSpPr>
          <p:nvPr/>
        </p:nvSpPr>
        <p:spPr bwMode="auto">
          <a:xfrm>
            <a:off x="15314907" y="3810000"/>
            <a:ext cx="5437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2800">
                <a:solidFill>
                  <a:srgbClr val="92D050"/>
                </a:solidFill>
              </a:rPr>
              <a:t>…</a:t>
            </a:r>
          </a:p>
        </p:txBody>
      </p:sp>
      <p:sp>
        <p:nvSpPr>
          <p:cNvPr id="15377" name="TextBox 35"/>
          <p:cNvSpPr txBox="1">
            <a:spLocks noChangeArrowheads="1"/>
          </p:cNvSpPr>
          <p:nvPr/>
        </p:nvSpPr>
        <p:spPr bwMode="auto">
          <a:xfrm>
            <a:off x="15314907" y="5181600"/>
            <a:ext cx="5437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2800">
                <a:solidFill>
                  <a:srgbClr val="92D050"/>
                </a:solidFill>
              </a:rPr>
              <a:t>…</a:t>
            </a:r>
          </a:p>
        </p:txBody>
      </p:sp>
      <p:sp>
        <p:nvSpPr>
          <p:cNvPr id="37" name="Rectangle 36"/>
          <p:cNvSpPr/>
          <p:nvPr/>
        </p:nvSpPr>
        <p:spPr>
          <a:xfrm>
            <a:off x="16685016" y="5067301"/>
            <a:ext cx="19812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rgbClr val="92D050"/>
                </a:solidFill>
              </a:rPr>
              <a:t>B[N-1]</a:t>
            </a:r>
          </a:p>
        </p:txBody>
      </p:sp>
      <p:sp>
        <p:nvSpPr>
          <p:cNvPr id="38" name="Rectangle 37"/>
          <p:cNvSpPr/>
          <p:nvPr/>
        </p:nvSpPr>
        <p:spPr>
          <a:xfrm>
            <a:off x="8838005" y="7924800"/>
            <a:ext cx="19812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rgbClr val="92D050"/>
                </a:solidFill>
              </a:rPr>
              <a:t>C[0]</a:t>
            </a:r>
          </a:p>
        </p:txBody>
      </p:sp>
      <p:sp>
        <p:nvSpPr>
          <p:cNvPr id="39" name="Rectangle 38"/>
          <p:cNvSpPr/>
          <p:nvPr/>
        </p:nvSpPr>
        <p:spPr>
          <a:xfrm>
            <a:off x="10819205" y="7924800"/>
            <a:ext cx="19812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rgbClr val="92D050"/>
                </a:solidFill>
              </a:rPr>
              <a:t>C[1]</a:t>
            </a:r>
          </a:p>
        </p:txBody>
      </p:sp>
      <p:sp>
        <p:nvSpPr>
          <p:cNvPr id="40" name="Rectangle 39"/>
          <p:cNvSpPr/>
          <p:nvPr/>
        </p:nvSpPr>
        <p:spPr>
          <a:xfrm>
            <a:off x="12800405" y="7924800"/>
            <a:ext cx="19812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rgbClr val="92D050"/>
                </a:solidFill>
              </a:rPr>
              <a:t>C[2]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6685016" y="7924800"/>
            <a:ext cx="19812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rgbClr val="92D050"/>
                </a:solidFill>
              </a:rPr>
              <a:t>C[N-1]</a:t>
            </a:r>
          </a:p>
        </p:txBody>
      </p:sp>
      <p:sp>
        <p:nvSpPr>
          <p:cNvPr id="15385" name="TextBox 43"/>
          <p:cNvSpPr txBox="1">
            <a:spLocks noChangeArrowheads="1"/>
          </p:cNvSpPr>
          <p:nvPr/>
        </p:nvSpPr>
        <p:spPr bwMode="auto">
          <a:xfrm>
            <a:off x="15314907" y="8153400"/>
            <a:ext cx="5437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2800">
                <a:solidFill>
                  <a:srgbClr val="92D050"/>
                </a:solidFill>
              </a:rPr>
              <a:t>…</a:t>
            </a:r>
          </a:p>
        </p:txBody>
      </p:sp>
      <p:sp>
        <p:nvSpPr>
          <p:cNvPr id="45" name="Oval 44"/>
          <p:cNvSpPr/>
          <p:nvPr/>
        </p:nvSpPr>
        <p:spPr>
          <a:xfrm>
            <a:off x="9295205" y="6553200"/>
            <a:ext cx="1066800" cy="800101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rgbClr val="92D050"/>
                </a:solidFill>
              </a:rPr>
              <a:t>+</a:t>
            </a:r>
          </a:p>
        </p:txBody>
      </p:sp>
      <p:cxnSp>
        <p:nvCxnSpPr>
          <p:cNvPr id="47" name="Straight Arrow Connector 46"/>
          <p:cNvCxnSpPr>
            <a:endCxn id="45" idx="1"/>
          </p:cNvCxnSpPr>
          <p:nvPr/>
        </p:nvCxnSpPr>
        <p:spPr>
          <a:xfrm rot="16200000" flipH="1">
            <a:off x="8362156" y="5581255"/>
            <a:ext cx="2174083" cy="3176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endCxn id="45" idx="7"/>
          </p:cNvCxnSpPr>
          <p:nvPr/>
        </p:nvCxnSpPr>
        <p:spPr>
          <a:xfrm rot="5400000">
            <a:off x="9863931" y="6324206"/>
            <a:ext cx="688181" cy="3173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stCxn id="45" idx="4"/>
            <a:endCxn id="38" idx="0"/>
          </p:cNvCxnSpPr>
          <p:nvPr/>
        </p:nvCxnSpPr>
        <p:spPr>
          <a:xfrm rot="5400000">
            <a:off x="9542860" y="7638260"/>
            <a:ext cx="571501" cy="6349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/>
          <p:cNvSpPr/>
          <p:nvPr/>
        </p:nvSpPr>
        <p:spPr>
          <a:xfrm>
            <a:off x="11276405" y="6553200"/>
            <a:ext cx="1066800" cy="800101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rgbClr val="92D050"/>
                </a:solidFill>
              </a:rPr>
              <a:t>+</a:t>
            </a:r>
          </a:p>
        </p:txBody>
      </p:sp>
      <p:cxnSp>
        <p:nvCxnSpPr>
          <p:cNvPr id="53" name="Straight Arrow Connector 52"/>
          <p:cNvCxnSpPr>
            <a:endCxn id="52" idx="1"/>
          </p:cNvCxnSpPr>
          <p:nvPr/>
        </p:nvCxnSpPr>
        <p:spPr>
          <a:xfrm rot="16200000" flipH="1">
            <a:off x="10343356" y="5581255"/>
            <a:ext cx="2174083" cy="3176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endCxn id="52" idx="7"/>
          </p:cNvCxnSpPr>
          <p:nvPr/>
        </p:nvCxnSpPr>
        <p:spPr>
          <a:xfrm rot="5400000">
            <a:off x="11845131" y="6324206"/>
            <a:ext cx="688181" cy="3173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stCxn id="52" idx="4"/>
          </p:cNvCxnSpPr>
          <p:nvPr/>
        </p:nvCxnSpPr>
        <p:spPr>
          <a:xfrm rot="5400000">
            <a:off x="11524060" y="7638260"/>
            <a:ext cx="571501" cy="6349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Oval 55"/>
          <p:cNvSpPr/>
          <p:nvPr/>
        </p:nvSpPr>
        <p:spPr>
          <a:xfrm>
            <a:off x="13257605" y="6553200"/>
            <a:ext cx="1066800" cy="800101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rgbClr val="92D050"/>
                </a:solidFill>
              </a:rPr>
              <a:t>+</a:t>
            </a:r>
          </a:p>
        </p:txBody>
      </p:sp>
      <p:cxnSp>
        <p:nvCxnSpPr>
          <p:cNvPr id="57" name="Straight Arrow Connector 56"/>
          <p:cNvCxnSpPr>
            <a:endCxn id="56" idx="1"/>
          </p:cNvCxnSpPr>
          <p:nvPr/>
        </p:nvCxnSpPr>
        <p:spPr>
          <a:xfrm rot="16200000" flipH="1">
            <a:off x="12324556" y="5581255"/>
            <a:ext cx="2174083" cy="3176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endCxn id="56" idx="7"/>
          </p:cNvCxnSpPr>
          <p:nvPr/>
        </p:nvCxnSpPr>
        <p:spPr>
          <a:xfrm rot="5400000">
            <a:off x="13826331" y="6324206"/>
            <a:ext cx="688181" cy="3173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>
            <a:stCxn id="56" idx="4"/>
          </p:cNvCxnSpPr>
          <p:nvPr/>
        </p:nvCxnSpPr>
        <p:spPr>
          <a:xfrm rot="5400000">
            <a:off x="13505260" y="7638260"/>
            <a:ext cx="571501" cy="6349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Oval 67"/>
          <p:cNvSpPr/>
          <p:nvPr/>
        </p:nvSpPr>
        <p:spPr>
          <a:xfrm>
            <a:off x="17142216" y="6553200"/>
            <a:ext cx="1066800" cy="800101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rgbClr val="92D050"/>
                </a:solidFill>
              </a:rPr>
              <a:t>+</a:t>
            </a:r>
          </a:p>
        </p:txBody>
      </p:sp>
      <p:cxnSp>
        <p:nvCxnSpPr>
          <p:cNvPr id="69" name="Straight Arrow Connector 68"/>
          <p:cNvCxnSpPr>
            <a:endCxn id="68" idx="1"/>
          </p:cNvCxnSpPr>
          <p:nvPr/>
        </p:nvCxnSpPr>
        <p:spPr>
          <a:xfrm rot="16200000" flipH="1">
            <a:off x="16209167" y="5581255"/>
            <a:ext cx="2174083" cy="3176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>
            <a:endCxn id="68" idx="7"/>
          </p:cNvCxnSpPr>
          <p:nvPr/>
        </p:nvCxnSpPr>
        <p:spPr>
          <a:xfrm rot="5400000">
            <a:off x="17710942" y="6324206"/>
            <a:ext cx="688181" cy="3173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>
            <a:stCxn id="68" idx="4"/>
          </p:cNvCxnSpPr>
          <p:nvPr/>
        </p:nvCxnSpPr>
        <p:spPr>
          <a:xfrm rot="5400000">
            <a:off x="17389868" y="7638260"/>
            <a:ext cx="571501" cy="6349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10" name="Title 7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6400" dirty="0"/>
              <a:t>Data Parallelism - Vector Addition Example</a:t>
            </a:r>
          </a:p>
        </p:txBody>
      </p:sp>
      <p:sp>
        <p:nvSpPr>
          <p:cNvPr id="15411" name="Slide Number Placeholder 71"/>
          <p:cNvSpPr>
            <a:spLocks noGrp="1"/>
          </p:cNvSpPr>
          <p:nvPr>
            <p:ph type="sldNum" sz="quarter" idx="4294967295"/>
          </p:nvPr>
        </p:nvSpPr>
        <p:spPr>
          <a:xfrm>
            <a:off x="14884400" y="13258800"/>
            <a:ext cx="3810000" cy="914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7D19AA-ECD4-4533-8333-298847C0F63B}" type="slidenum">
              <a:rPr lang="en-US" smtClean="0">
                <a:solidFill>
                  <a:srgbClr val="92D050"/>
                </a:solidFill>
              </a:rPr>
              <a:pPr>
                <a:defRPr/>
              </a:pPr>
              <a:t>43</a:t>
            </a:fld>
            <a:endParaRPr lang="en-US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290907"/>
      </p:ext>
    </p:extLst>
  </p:cSld>
  <p:clrMapOvr>
    <a:masterClrMapping/>
  </p:clrMapOvr>
  <p:transition advTm="64834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/>
              <a:t>Vector Addition – Traditional C Code</a:t>
            </a:r>
          </a:p>
        </p:txBody>
      </p:sp>
      <p:sp>
        <p:nvSpPr>
          <p:cNvPr id="16387" name="Rectangle 4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buFontTx/>
              <a:buNone/>
            </a:pPr>
            <a:r>
              <a:rPr lang="en-US" sz="3733" dirty="0">
                <a:solidFill>
                  <a:schemeClr val="accent2"/>
                </a:solidFill>
                <a:latin typeface="Courier New" pitchFamily="49" charset="0"/>
              </a:rPr>
              <a:t>// Compute vector sum C = A + B</a:t>
            </a:r>
          </a:p>
          <a:p>
            <a:pPr eaLnBrk="1" hangingPunct="1">
              <a:buFontTx/>
              <a:buNone/>
            </a:pPr>
            <a:r>
              <a:rPr lang="en-US" sz="3733" b="1" dirty="0">
                <a:latin typeface="Courier New" pitchFamily="49" charset="0"/>
              </a:rPr>
              <a:t>void </a:t>
            </a:r>
            <a:r>
              <a:rPr lang="en-US" sz="3733" b="1" dirty="0" err="1">
                <a:latin typeface="Courier New" pitchFamily="49" charset="0"/>
              </a:rPr>
              <a:t>vecAdd</a:t>
            </a:r>
            <a:r>
              <a:rPr lang="en-US" sz="3733" b="1" dirty="0">
                <a:latin typeface="Courier New" pitchFamily="49" charset="0"/>
              </a:rPr>
              <a:t>(float *</a:t>
            </a:r>
            <a:r>
              <a:rPr lang="en-US" sz="3733" b="1" dirty="0" err="1">
                <a:latin typeface="Courier New" pitchFamily="49" charset="0"/>
              </a:rPr>
              <a:t>h_A</a:t>
            </a:r>
            <a:r>
              <a:rPr lang="en-US" sz="3733" b="1" dirty="0">
                <a:latin typeface="Courier New" pitchFamily="49" charset="0"/>
              </a:rPr>
              <a:t>, float *</a:t>
            </a:r>
            <a:r>
              <a:rPr lang="en-US" sz="3733" b="1" dirty="0" err="1">
                <a:latin typeface="Courier New" pitchFamily="49" charset="0"/>
              </a:rPr>
              <a:t>h_B</a:t>
            </a:r>
            <a:r>
              <a:rPr lang="en-US" sz="3733" b="1" dirty="0">
                <a:latin typeface="Courier New" pitchFamily="49" charset="0"/>
              </a:rPr>
              <a:t>, float *</a:t>
            </a:r>
            <a:r>
              <a:rPr lang="en-US" sz="3733" b="1" dirty="0" err="1">
                <a:latin typeface="Courier New" pitchFamily="49" charset="0"/>
              </a:rPr>
              <a:t>h_C</a:t>
            </a:r>
            <a:r>
              <a:rPr lang="en-US" sz="3733" b="1" dirty="0">
                <a:latin typeface="Courier New" pitchFamily="49" charset="0"/>
              </a:rPr>
              <a:t>, </a:t>
            </a:r>
            <a:r>
              <a:rPr lang="en-US" sz="3733" b="1" dirty="0" err="1">
                <a:latin typeface="Courier New" pitchFamily="49" charset="0"/>
              </a:rPr>
              <a:t>int</a:t>
            </a:r>
            <a:r>
              <a:rPr lang="en-US" sz="3733" b="1" dirty="0">
                <a:latin typeface="Courier New" pitchFamily="49" charset="0"/>
              </a:rPr>
              <a:t> n)</a:t>
            </a:r>
          </a:p>
          <a:p>
            <a:pPr eaLnBrk="1" hangingPunct="1">
              <a:buFontTx/>
              <a:buNone/>
            </a:pPr>
            <a:r>
              <a:rPr lang="en-US" sz="3733" dirty="0">
                <a:latin typeface="Courier New" pitchFamily="49" charset="0"/>
              </a:rPr>
              <a:t>{</a:t>
            </a:r>
          </a:p>
          <a:p>
            <a:pPr eaLnBrk="1" hangingPunct="1">
              <a:buFontTx/>
              <a:buNone/>
            </a:pPr>
            <a:r>
              <a:rPr lang="en-US" sz="3733" dirty="0">
                <a:latin typeface="Courier New" pitchFamily="49" charset="0"/>
              </a:rPr>
              <a:t>    </a:t>
            </a:r>
            <a:r>
              <a:rPr lang="en-US" sz="3733" b="1" dirty="0" err="1">
                <a:latin typeface="Courier New" pitchFamily="49" charset="0"/>
              </a:rPr>
              <a:t>int</a:t>
            </a:r>
            <a:r>
              <a:rPr lang="en-US" sz="3733" b="1" dirty="0">
                <a:latin typeface="Courier New" pitchFamily="49" charset="0"/>
              </a:rPr>
              <a:t> </a:t>
            </a:r>
            <a:r>
              <a:rPr lang="en-US" sz="3733" b="1" dirty="0" err="1">
                <a:latin typeface="Courier New" pitchFamily="49" charset="0"/>
              </a:rPr>
              <a:t>i</a:t>
            </a:r>
            <a:r>
              <a:rPr lang="en-US" sz="3733" b="1" dirty="0">
                <a:latin typeface="Courier New" pitchFamily="49" charset="0"/>
              </a:rPr>
              <a:t>;</a:t>
            </a:r>
          </a:p>
          <a:p>
            <a:pPr eaLnBrk="1" hangingPunct="1">
              <a:buFontTx/>
              <a:buNone/>
            </a:pPr>
            <a:r>
              <a:rPr lang="en-US" sz="3733" b="1" dirty="0">
                <a:latin typeface="Courier New" pitchFamily="49" charset="0"/>
              </a:rPr>
              <a:t>    for (i = 0; i&lt;n; i++) </a:t>
            </a:r>
            <a:r>
              <a:rPr lang="en-US" sz="3733" b="1" dirty="0" err="1">
                <a:latin typeface="Courier New" pitchFamily="49" charset="0"/>
              </a:rPr>
              <a:t>h_C</a:t>
            </a:r>
            <a:r>
              <a:rPr lang="en-US" sz="3733" b="1" dirty="0">
                <a:latin typeface="Courier New" pitchFamily="49" charset="0"/>
              </a:rPr>
              <a:t>[i] = </a:t>
            </a:r>
            <a:r>
              <a:rPr lang="en-US" sz="3733" b="1" dirty="0" err="1">
                <a:latin typeface="Courier New" pitchFamily="49" charset="0"/>
              </a:rPr>
              <a:t>h_A</a:t>
            </a:r>
            <a:r>
              <a:rPr lang="en-US" sz="3733" b="1" dirty="0">
                <a:latin typeface="Courier New" pitchFamily="49" charset="0"/>
              </a:rPr>
              <a:t>[</a:t>
            </a:r>
            <a:r>
              <a:rPr lang="en-US" sz="3733" b="1" dirty="0" err="1">
                <a:latin typeface="Courier New" pitchFamily="49" charset="0"/>
              </a:rPr>
              <a:t>i</a:t>
            </a:r>
            <a:r>
              <a:rPr lang="en-US" sz="3733" b="1" dirty="0">
                <a:latin typeface="Courier New" pitchFamily="49" charset="0"/>
              </a:rPr>
              <a:t>] + </a:t>
            </a:r>
            <a:r>
              <a:rPr lang="en-US" sz="3733" b="1" dirty="0" err="1">
                <a:latin typeface="Courier New" pitchFamily="49" charset="0"/>
              </a:rPr>
              <a:t>h_B</a:t>
            </a:r>
            <a:r>
              <a:rPr lang="en-US" sz="3733" b="1" dirty="0">
                <a:latin typeface="Courier New" pitchFamily="49" charset="0"/>
              </a:rPr>
              <a:t>[</a:t>
            </a:r>
            <a:r>
              <a:rPr lang="en-US" sz="3733" b="1" dirty="0" err="1">
                <a:latin typeface="Courier New" pitchFamily="49" charset="0"/>
              </a:rPr>
              <a:t>i</a:t>
            </a:r>
            <a:r>
              <a:rPr lang="en-US" sz="3733" b="1" dirty="0">
                <a:latin typeface="Courier New" pitchFamily="49" charset="0"/>
              </a:rPr>
              <a:t>];</a:t>
            </a:r>
          </a:p>
          <a:p>
            <a:pPr>
              <a:buNone/>
            </a:pPr>
            <a:r>
              <a:rPr lang="en-US" sz="3733" dirty="0">
                <a:latin typeface="Courier New" pitchFamily="49" charset="0"/>
              </a:rPr>
              <a:t>}</a:t>
            </a:r>
          </a:p>
          <a:p>
            <a:pPr>
              <a:buNone/>
            </a:pPr>
            <a:endParaRPr lang="en-US" sz="3733" dirty="0">
              <a:latin typeface="Courier New" pitchFamily="49" charset="0"/>
            </a:endParaRPr>
          </a:p>
          <a:p>
            <a:pPr>
              <a:buNone/>
            </a:pPr>
            <a:r>
              <a:rPr lang="en-US" sz="3733" b="1" dirty="0" err="1">
                <a:latin typeface="Courier New" pitchFamily="49" charset="0"/>
              </a:rPr>
              <a:t>int</a:t>
            </a:r>
            <a:r>
              <a:rPr lang="en-US" sz="3733" b="1" dirty="0">
                <a:latin typeface="Courier New" pitchFamily="49" charset="0"/>
              </a:rPr>
              <a:t> main()</a:t>
            </a:r>
          </a:p>
          <a:p>
            <a:pPr>
              <a:buNone/>
            </a:pPr>
            <a:r>
              <a:rPr lang="en-US" sz="3733" dirty="0">
                <a:latin typeface="Courier New" pitchFamily="49" charset="0"/>
              </a:rPr>
              <a:t>{</a:t>
            </a:r>
          </a:p>
          <a:p>
            <a:pPr>
              <a:buNone/>
            </a:pPr>
            <a:r>
              <a:rPr lang="en-US" sz="3733" b="1" dirty="0">
                <a:solidFill>
                  <a:schemeClr val="hlink"/>
                </a:solidFill>
                <a:latin typeface="Courier New" pitchFamily="49" charset="0"/>
              </a:rPr>
              <a:t>    </a:t>
            </a:r>
            <a:r>
              <a:rPr lang="en-US" sz="3733" dirty="0">
                <a:solidFill>
                  <a:schemeClr val="accent2"/>
                </a:solidFill>
                <a:latin typeface="Courier New" pitchFamily="49" charset="0"/>
              </a:rPr>
              <a:t>// Memory allocation for </a:t>
            </a:r>
            <a:r>
              <a:rPr lang="en-US" sz="3733" dirty="0" err="1">
                <a:solidFill>
                  <a:schemeClr val="accent2"/>
                </a:solidFill>
                <a:latin typeface="Courier New" pitchFamily="49" charset="0"/>
              </a:rPr>
              <a:t>h_A</a:t>
            </a:r>
            <a:r>
              <a:rPr lang="en-US" sz="3733" dirty="0">
                <a:solidFill>
                  <a:schemeClr val="accent2"/>
                </a:solidFill>
                <a:latin typeface="Courier New" pitchFamily="49" charset="0"/>
              </a:rPr>
              <a:t>, </a:t>
            </a:r>
            <a:r>
              <a:rPr lang="en-US" sz="3733" dirty="0" err="1">
                <a:solidFill>
                  <a:schemeClr val="accent2"/>
                </a:solidFill>
                <a:latin typeface="Courier New" pitchFamily="49" charset="0"/>
              </a:rPr>
              <a:t>h_B</a:t>
            </a:r>
            <a:r>
              <a:rPr lang="en-US" sz="3733" dirty="0">
                <a:solidFill>
                  <a:schemeClr val="accent2"/>
                </a:solidFill>
                <a:latin typeface="Courier New" pitchFamily="49" charset="0"/>
              </a:rPr>
              <a:t>, and </a:t>
            </a:r>
            <a:r>
              <a:rPr lang="en-US" sz="3733" dirty="0" err="1">
                <a:solidFill>
                  <a:schemeClr val="accent2"/>
                </a:solidFill>
                <a:latin typeface="Courier New" pitchFamily="49" charset="0"/>
              </a:rPr>
              <a:t>h_C</a:t>
            </a:r>
            <a:endParaRPr lang="en-US" sz="3733" dirty="0">
              <a:solidFill>
                <a:schemeClr val="accent2"/>
              </a:solidFill>
              <a:latin typeface="Courier New" pitchFamily="49" charset="0"/>
            </a:endParaRPr>
          </a:p>
          <a:p>
            <a:pPr>
              <a:buNone/>
            </a:pPr>
            <a:r>
              <a:rPr lang="en-US" sz="3733" dirty="0">
                <a:solidFill>
                  <a:schemeClr val="accent2"/>
                </a:solidFill>
                <a:latin typeface="Courier New" pitchFamily="49" charset="0"/>
              </a:rPr>
              <a:t>	  // I/O to read </a:t>
            </a:r>
            <a:r>
              <a:rPr lang="en-US" sz="3733" dirty="0" err="1">
                <a:solidFill>
                  <a:schemeClr val="accent2"/>
                </a:solidFill>
                <a:latin typeface="Courier New" pitchFamily="49" charset="0"/>
              </a:rPr>
              <a:t>h_A</a:t>
            </a:r>
            <a:r>
              <a:rPr lang="en-US" sz="3733" dirty="0">
                <a:solidFill>
                  <a:schemeClr val="accent2"/>
                </a:solidFill>
                <a:latin typeface="Courier New" pitchFamily="49" charset="0"/>
              </a:rPr>
              <a:t> and </a:t>
            </a:r>
            <a:r>
              <a:rPr lang="en-US" sz="3733" dirty="0" err="1">
                <a:solidFill>
                  <a:schemeClr val="accent2"/>
                </a:solidFill>
                <a:latin typeface="Courier New" pitchFamily="49" charset="0"/>
              </a:rPr>
              <a:t>h_B</a:t>
            </a:r>
            <a:r>
              <a:rPr lang="en-US" sz="3733" dirty="0">
                <a:solidFill>
                  <a:schemeClr val="accent2"/>
                </a:solidFill>
                <a:latin typeface="Courier New" pitchFamily="49" charset="0"/>
              </a:rPr>
              <a:t>, N elements</a:t>
            </a:r>
          </a:p>
          <a:p>
            <a:pPr>
              <a:buNone/>
            </a:pPr>
            <a:r>
              <a:rPr lang="en-US" sz="3733" b="1" dirty="0">
                <a:solidFill>
                  <a:schemeClr val="accent2"/>
                </a:solidFill>
                <a:latin typeface="Courier New" pitchFamily="49" charset="0"/>
              </a:rPr>
              <a:t>	  </a:t>
            </a:r>
            <a:r>
              <a:rPr lang="en-US" sz="3733" dirty="0">
                <a:solidFill>
                  <a:schemeClr val="accent2"/>
                </a:solidFill>
                <a:latin typeface="Courier New" pitchFamily="49" charset="0"/>
              </a:rPr>
              <a:t>…</a:t>
            </a:r>
          </a:p>
          <a:p>
            <a:pPr>
              <a:buNone/>
            </a:pPr>
            <a:r>
              <a:rPr lang="en-US" sz="3733" b="1" dirty="0">
                <a:solidFill>
                  <a:schemeClr val="accent2"/>
                </a:solidFill>
                <a:latin typeface="Courier New" pitchFamily="49" charset="0"/>
              </a:rPr>
              <a:t>    </a:t>
            </a:r>
            <a:r>
              <a:rPr lang="en-US" sz="3733" b="1" dirty="0" err="1">
                <a:solidFill>
                  <a:schemeClr val="bg1">
                    <a:lumMod val="50000"/>
                    <a:lumOff val="50000"/>
                  </a:schemeClr>
                </a:solidFill>
                <a:latin typeface="Courier New" pitchFamily="49" charset="0"/>
              </a:rPr>
              <a:t>vecAdd</a:t>
            </a:r>
            <a:r>
              <a:rPr lang="en-US" sz="3733" b="1" dirty="0">
                <a:latin typeface="Courier New" pitchFamily="49" charset="0"/>
              </a:rPr>
              <a:t>(</a:t>
            </a:r>
            <a:r>
              <a:rPr lang="en-US" sz="3733" b="1" dirty="0" err="1">
                <a:latin typeface="Courier New" pitchFamily="49" charset="0"/>
              </a:rPr>
              <a:t>h_A</a:t>
            </a:r>
            <a:r>
              <a:rPr lang="en-US" sz="3733" b="1" dirty="0">
                <a:latin typeface="Courier New" pitchFamily="49" charset="0"/>
              </a:rPr>
              <a:t>, </a:t>
            </a:r>
            <a:r>
              <a:rPr lang="en-US" sz="3733" b="1" dirty="0" err="1">
                <a:latin typeface="Courier New" pitchFamily="49" charset="0"/>
              </a:rPr>
              <a:t>h_B</a:t>
            </a:r>
            <a:r>
              <a:rPr lang="en-US" sz="3733" b="1" dirty="0">
                <a:latin typeface="Courier New" pitchFamily="49" charset="0"/>
              </a:rPr>
              <a:t>, </a:t>
            </a:r>
            <a:r>
              <a:rPr lang="en-US" sz="3733" b="1" dirty="0" err="1">
                <a:latin typeface="Courier New" pitchFamily="49" charset="0"/>
              </a:rPr>
              <a:t>h_C</a:t>
            </a:r>
            <a:r>
              <a:rPr lang="en-US" sz="3733" b="1" dirty="0">
                <a:latin typeface="Courier New" pitchFamily="49" charset="0"/>
              </a:rPr>
              <a:t>, N);</a:t>
            </a:r>
          </a:p>
          <a:p>
            <a:pPr>
              <a:buNone/>
            </a:pPr>
            <a:r>
              <a:rPr lang="en-US" sz="3733" dirty="0">
                <a:latin typeface="Courier New" pitchFamily="49" charset="0"/>
              </a:rPr>
              <a:t>}</a:t>
            </a:r>
          </a:p>
          <a:p>
            <a:pPr eaLnBrk="1" hangingPunct="1">
              <a:buFontTx/>
              <a:buNone/>
            </a:pPr>
            <a:endParaRPr lang="en-US" sz="3733" dirty="0">
              <a:latin typeface="Courier New" pitchFamily="49" charset="0"/>
            </a:endParaRP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7526000" y="11087103"/>
            <a:ext cx="3810000" cy="6858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FCE9F9-2174-467D-BBB8-141CC49361C6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843470"/>
      </p:ext>
    </p:extLst>
  </p:cSld>
  <p:clrMapOvr>
    <a:masterClrMapping/>
  </p:clrMapOvr>
  <p:transition advTm="47374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053308" y="5004349"/>
            <a:ext cx="1828800" cy="914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>
                <a:solidFill>
                  <a:schemeClr val="tx1"/>
                </a:solidFill>
              </a:rPr>
              <a:t>CPU</a:t>
            </a:r>
          </a:p>
        </p:txBody>
      </p:sp>
      <p:sp>
        <p:nvSpPr>
          <p:cNvPr id="4" name="Rectangle 3"/>
          <p:cNvSpPr/>
          <p:nvPr/>
        </p:nvSpPr>
        <p:spPr>
          <a:xfrm>
            <a:off x="2901113" y="4089951"/>
            <a:ext cx="3352800" cy="2057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600" dirty="0"/>
          </a:p>
        </p:txBody>
      </p:sp>
      <p:sp>
        <p:nvSpPr>
          <p:cNvPr id="17413" name="TextBox 4"/>
          <p:cNvSpPr txBox="1">
            <a:spLocks noChangeArrowheads="1"/>
          </p:cNvSpPr>
          <p:nvPr/>
        </p:nvSpPr>
        <p:spPr bwMode="auto">
          <a:xfrm>
            <a:off x="3081281" y="4089951"/>
            <a:ext cx="278153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Host Memory</a:t>
            </a:r>
          </a:p>
        </p:txBody>
      </p:sp>
      <p:sp>
        <p:nvSpPr>
          <p:cNvPr id="6" name="Rectangle 5"/>
          <p:cNvSpPr/>
          <p:nvPr/>
        </p:nvSpPr>
        <p:spPr>
          <a:xfrm>
            <a:off x="8015708" y="5004349"/>
            <a:ext cx="2133600" cy="914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>
                <a:solidFill>
                  <a:schemeClr val="tx1"/>
                </a:solidFill>
              </a:rPr>
              <a:t>GPU</a:t>
            </a:r>
          </a:p>
        </p:txBody>
      </p:sp>
      <p:sp>
        <p:nvSpPr>
          <p:cNvPr id="7" name="Rectangle 6"/>
          <p:cNvSpPr/>
          <p:nvPr/>
        </p:nvSpPr>
        <p:spPr>
          <a:xfrm>
            <a:off x="7406108" y="4089951"/>
            <a:ext cx="3352800" cy="2057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600" dirty="0"/>
          </a:p>
        </p:txBody>
      </p:sp>
      <p:sp>
        <p:nvSpPr>
          <p:cNvPr id="17416" name="TextBox 7"/>
          <p:cNvSpPr txBox="1">
            <a:spLocks noChangeArrowheads="1"/>
          </p:cNvSpPr>
          <p:nvPr/>
        </p:nvSpPr>
        <p:spPr bwMode="auto">
          <a:xfrm>
            <a:off x="7477713" y="4032311"/>
            <a:ext cx="31918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Device Memory</a:t>
            </a:r>
          </a:p>
        </p:txBody>
      </p:sp>
      <p:sp>
        <p:nvSpPr>
          <p:cNvPr id="9" name="Curved Down Arrow 8"/>
          <p:cNvSpPr/>
          <p:nvPr/>
        </p:nvSpPr>
        <p:spPr>
          <a:xfrm>
            <a:off x="5882108" y="3404151"/>
            <a:ext cx="2590800" cy="68580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600">
              <a:solidFill>
                <a:schemeClr val="tx1"/>
              </a:solidFill>
            </a:endParaRPr>
          </a:p>
        </p:txBody>
      </p:sp>
      <p:sp>
        <p:nvSpPr>
          <p:cNvPr id="17418" name="TextBox 9"/>
          <p:cNvSpPr txBox="1">
            <a:spLocks noChangeArrowheads="1"/>
          </p:cNvSpPr>
          <p:nvPr/>
        </p:nvSpPr>
        <p:spPr bwMode="auto">
          <a:xfrm>
            <a:off x="6779689" y="2351325"/>
            <a:ext cx="151034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4000" dirty="0">
                <a:solidFill>
                  <a:schemeClr val="bg1"/>
                </a:solidFill>
              </a:rPr>
              <a:t>Part 1</a:t>
            </a:r>
          </a:p>
        </p:txBody>
      </p:sp>
      <p:sp>
        <p:nvSpPr>
          <p:cNvPr id="11" name="Curved Up Arrow 10"/>
          <p:cNvSpPr/>
          <p:nvPr/>
        </p:nvSpPr>
        <p:spPr>
          <a:xfrm flipH="1">
            <a:off x="5882108" y="6261650"/>
            <a:ext cx="2590800" cy="571501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600">
              <a:solidFill>
                <a:schemeClr val="tx1"/>
              </a:solidFill>
            </a:endParaRPr>
          </a:p>
        </p:txBody>
      </p:sp>
      <p:sp>
        <p:nvSpPr>
          <p:cNvPr id="17420" name="TextBox 11"/>
          <p:cNvSpPr txBox="1">
            <a:spLocks noChangeArrowheads="1"/>
          </p:cNvSpPr>
          <p:nvPr/>
        </p:nvSpPr>
        <p:spPr bwMode="auto">
          <a:xfrm>
            <a:off x="6514997" y="6809027"/>
            <a:ext cx="151034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4000" dirty="0">
                <a:solidFill>
                  <a:schemeClr val="bg1"/>
                </a:solidFill>
              </a:rPr>
              <a:t>Part 3</a:t>
            </a:r>
          </a:p>
        </p:txBody>
      </p:sp>
      <p:sp>
        <p:nvSpPr>
          <p:cNvPr id="17421" name="Title 1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333" dirty="0">
                <a:solidFill>
                  <a:srgbClr val="76B900"/>
                </a:solidFill>
              </a:rPr>
              <a:t>Heterogeneous Computing </a:t>
            </a:r>
            <a:r>
              <a:rPr lang="en-US" sz="5333" dirty="0" err="1">
                <a:solidFill>
                  <a:srgbClr val="76B900"/>
                </a:solidFill>
              </a:rPr>
              <a:t>vecAdd</a:t>
            </a:r>
            <a:r>
              <a:rPr lang="en-US" sz="5333" dirty="0">
                <a:solidFill>
                  <a:srgbClr val="76B900"/>
                </a:solidFill>
              </a:rPr>
              <a:t> CUDA Host Code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11176000" y="3395133"/>
            <a:ext cx="10206565" cy="7924800"/>
          </a:xfrm>
        </p:spPr>
        <p:txBody>
          <a:bodyPr>
            <a:normAutofit/>
          </a:bodyPr>
          <a:lstStyle/>
          <a:p>
            <a:pPr>
              <a:buNone/>
              <a:tabLst>
                <a:tab pos="0" algn="l"/>
                <a:tab pos="1828823" algn="l"/>
                <a:tab pos="3657646" algn="l"/>
                <a:tab pos="5486469" algn="l"/>
                <a:tab pos="7315291" algn="l"/>
                <a:tab pos="9144114" algn="l"/>
                <a:tab pos="10972937" algn="l"/>
                <a:tab pos="12801760" algn="l"/>
                <a:tab pos="14630583" algn="l"/>
                <a:tab pos="16459406" algn="l"/>
                <a:tab pos="18288229" algn="l"/>
                <a:tab pos="20117051" algn="l"/>
              </a:tabLst>
              <a:defRPr/>
            </a:pPr>
            <a:r>
              <a:rPr lang="en-US" sz="2800" dirty="0">
                <a:solidFill>
                  <a:srgbClr val="000000"/>
                </a:solidFill>
                <a:latin typeface="Arial" charset="0"/>
              </a:rPr>
              <a:t>#include &lt;</a:t>
            </a:r>
            <a:r>
              <a:rPr lang="en-US" sz="2800" dirty="0" err="1">
                <a:solidFill>
                  <a:srgbClr val="000000"/>
                </a:solidFill>
                <a:latin typeface="Arial" charset="0"/>
              </a:rPr>
              <a:t>cuda.h</a:t>
            </a:r>
            <a:r>
              <a:rPr lang="en-US" sz="2800" dirty="0">
                <a:solidFill>
                  <a:srgbClr val="000000"/>
                </a:solidFill>
                <a:latin typeface="Arial" charset="0"/>
              </a:rPr>
              <a:t>&gt;</a:t>
            </a:r>
          </a:p>
          <a:p>
            <a:pPr>
              <a:buNone/>
              <a:tabLst>
                <a:tab pos="0" algn="l"/>
                <a:tab pos="1828823" algn="l"/>
                <a:tab pos="3657646" algn="l"/>
                <a:tab pos="5486469" algn="l"/>
                <a:tab pos="7315291" algn="l"/>
                <a:tab pos="9144114" algn="l"/>
                <a:tab pos="10972937" algn="l"/>
                <a:tab pos="12801760" algn="l"/>
                <a:tab pos="14630583" algn="l"/>
                <a:tab pos="16459406" algn="l"/>
                <a:tab pos="18288229" algn="l"/>
                <a:tab pos="20117051" algn="l"/>
              </a:tabLst>
              <a:defRPr/>
            </a:pPr>
            <a:r>
              <a:rPr lang="en-US" sz="2800" dirty="0">
                <a:solidFill>
                  <a:srgbClr val="000000"/>
                </a:solidFill>
                <a:latin typeface="Arial" charset="0"/>
              </a:rPr>
              <a:t>void </a:t>
            </a:r>
            <a:r>
              <a:rPr lang="en-US" sz="2800" dirty="0" err="1">
                <a:solidFill>
                  <a:srgbClr val="000000"/>
                </a:solidFill>
                <a:latin typeface="Arial" charset="0"/>
              </a:rPr>
              <a:t>vecAdd</a:t>
            </a:r>
            <a:r>
              <a:rPr lang="en-US" sz="2800" dirty="0">
                <a:solidFill>
                  <a:srgbClr val="000000"/>
                </a:solidFill>
                <a:latin typeface="Arial" charset="0"/>
              </a:rPr>
              <a:t>(float *</a:t>
            </a:r>
            <a:r>
              <a:rPr lang="en-US" sz="2800" dirty="0" err="1">
                <a:solidFill>
                  <a:srgbClr val="000000"/>
                </a:solidFill>
                <a:latin typeface="Arial" charset="0"/>
              </a:rPr>
              <a:t>h_A</a:t>
            </a:r>
            <a:r>
              <a:rPr lang="en-US" sz="2800" dirty="0">
                <a:solidFill>
                  <a:srgbClr val="000000"/>
                </a:solidFill>
                <a:latin typeface="Arial" charset="0"/>
              </a:rPr>
              <a:t>, float *</a:t>
            </a:r>
            <a:r>
              <a:rPr lang="en-US" sz="2800" dirty="0" err="1">
                <a:solidFill>
                  <a:srgbClr val="000000"/>
                </a:solidFill>
                <a:latin typeface="Arial" charset="0"/>
              </a:rPr>
              <a:t>h_B</a:t>
            </a:r>
            <a:r>
              <a:rPr lang="en-US" sz="2800" dirty="0">
                <a:solidFill>
                  <a:srgbClr val="000000"/>
                </a:solidFill>
                <a:latin typeface="Arial" charset="0"/>
              </a:rPr>
              <a:t>, float *</a:t>
            </a:r>
            <a:r>
              <a:rPr lang="en-US" sz="2800" dirty="0" err="1">
                <a:solidFill>
                  <a:srgbClr val="000000"/>
                </a:solidFill>
                <a:latin typeface="Arial" charset="0"/>
              </a:rPr>
              <a:t>h_C</a:t>
            </a:r>
            <a:r>
              <a:rPr lang="en-US" sz="2800" dirty="0">
                <a:solidFill>
                  <a:srgbClr val="000000"/>
                </a:solidFill>
                <a:latin typeface="Arial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charset="0"/>
              </a:rPr>
              <a:t>int</a:t>
            </a:r>
            <a:r>
              <a:rPr lang="en-US" sz="2800" dirty="0">
                <a:solidFill>
                  <a:srgbClr val="000000"/>
                </a:solidFill>
                <a:latin typeface="Arial" charset="0"/>
              </a:rPr>
              <a:t> n)</a:t>
            </a:r>
            <a:r>
              <a:rPr lang="ar-SA" sz="2800" dirty="0">
                <a:solidFill>
                  <a:srgbClr val="000000"/>
                </a:solidFill>
                <a:latin typeface="Arial" charset="0"/>
              </a:rPr>
              <a:t>‏</a:t>
            </a:r>
            <a:endParaRPr lang="en-US" sz="2800" dirty="0">
              <a:solidFill>
                <a:srgbClr val="000000"/>
              </a:solidFill>
              <a:latin typeface="Arial" charset="0"/>
            </a:endParaRPr>
          </a:p>
          <a:p>
            <a:pPr>
              <a:buNone/>
              <a:tabLst>
                <a:tab pos="0" algn="l"/>
                <a:tab pos="1828823" algn="l"/>
                <a:tab pos="3657646" algn="l"/>
                <a:tab pos="5486469" algn="l"/>
                <a:tab pos="7315291" algn="l"/>
                <a:tab pos="9144114" algn="l"/>
                <a:tab pos="10972937" algn="l"/>
                <a:tab pos="12801760" algn="l"/>
                <a:tab pos="14630583" algn="l"/>
                <a:tab pos="16459406" algn="l"/>
                <a:tab pos="18288229" algn="l"/>
                <a:tab pos="20117051" algn="l"/>
              </a:tabLst>
              <a:defRPr/>
            </a:pPr>
            <a:r>
              <a:rPr lang="en-US" sz="2400" dirty="0">
                <a:solidFill>
                  <a:srgbClr val="000000"/>
                </a:solidFill>
                <a:latin typeface="Arial" charset="0"/>
              </a:rPr>
              <a:t>{</a:t>
            </a:r>
          </a:p>
          <a:p>
            <a:pPr>
              <a:buNone/>
              <a:tabLst>
                <a:tab pos="0" algn="l"/>
                <a:tab pos="1828823" algn="l"/>
                <a:tab pos="3657646" algn="l"/>
                <a:tab pos="5486469" algn="l"/>
                <a:tab pos="7315291" algn="l"/>
                <a:tab pos="9144114" algn="l"/>
                <a:tab pos="10972937" algn="l"/>
                <a:tab pos="12801760" algn="l"/>
                <a:tab pos="14630583" algn="l"/>
                <a:tab pos="16459406" algn="l"/>
                <a:tab pos="18288229" algn="l"/>
                <a:tab pos="20117051" algn="l"/>
              </a:tabLst>
              <a:defRPr/>
            </a:pPr>
            <a:r>
              <a:rPr lang="en-US" sz="2800" dirty="0">
                <a:solidFill>
                  <a:srgbClr val="000000"/>
                </a:solidFill>
                <a:latin typeface="Arial" charset="0"/>
              </a:rPr>
              <a:t>   </a:t>
            </a:r>
            <a:r>
              <a:rPr lang="en-US" sz="2400" dirty="0" err="1">
                <a:solidFill>
                  <a:srgbClr val="000000"/>
                </a:solidFill>
                <a:latin typeface="Arial" charset="0"/>
              </a:rPr>
              <a:t>int</a:t>
            </a:r>
            <a:r>
              <a:rPr lang="en-US" sz="2400" dirty="0">
                <a:solidFill>
                  <a:srgbClr val="000000"/>
                </a:solidFill>
                <a:latin typeface="Arial" charset="0"/>
              </a:rPr>
              <a:t> size = n* </a:t>
            </a:r>
            <a:r>
              <a:rPr lang="en-US" sz="2400" dirty="0" err="1">
                <a:solidFill>
                  <a:srgbClr val="000000"/>
                </a:solidFill>
                <a:latin typeface="Arial" charset="0"/>
              </a:rPr>
              <a:t>sizeof</a:t>
            </a:r>
            <a:r>
              <a:rPr lang="en-US" sz="2400" dirty="0">
                <a:solidFill>
                  <a:srgbClr val="000000"/>
                </a:solidFill>
                <a:latin typeface="Arial" charset="0"/>
              </a:rPr>
              <a:t>(float); </a:t>
            </a:r>
          </a:p>
          <a:p>
            <a:pPr>
              <a:buNone/>
              <a:tabLst>
                <a:tab pos="0" algn="l"/>
                <a:tab pos="1828823" algn="l"/>
                <a:tab pos="3657646" algn="l"/>
                <a:tab pos="5486469" algn="l"/>
                <a:tab pos="7315291" algn="l"/>
                <a:tab pos="9144114" algn="l"/>
                <a:tab pos="10972937" algn="l"/>
                <a:tab pos="12801760" algn="l"/>
                <a:tab pos="14630583" algn="l"/>
                <a:tab pos="16459406" algn="l"/>
                <a:tab pos="18288229" algn="l"/>
                <a:tab pos="20117051" algn="l"/>
              </a:tabLst>
              <a:defRPr/>
            </a:pPr>
            <a:r>
              <a:rPr lang="en-US" sz="2400" dirty="0">
                <a:solidFill>
                  <a:srgbClr val="000000"/>
                </a:solidFill>
              </a:rPr>
              <a:t>   float *</a:t>
            </a:r>
            <a:r>
              <a:rPr lang="en-US" sz="2400" dirty="0" err="1">
                <a:solidFill>
                  <a:srgbClr val="000000"/>
                </a:solidFill>
              </a:rPr>
              <a:t>d_A</a:t>
            </a:r>
            <a:r>
              <a:rPr lang="en-US" sz="2400" dirty="0">
                <a:solidFill>
                  <a:srgbClr val="000000"/>
                </a:solidFill>
              </a:rPr>
              <a:t>, *</a:t>
            </a:r>
            <a:r>
              <a:rPr lang="en-US" sz="2400" dirty="0" err="1">
                <a:solidFill>
                  <a:srgbClr val="000000"/>
                </a:solidFill>
              </a:rPr>
              <a:t>d_B</a:t>
            </a:r>
            <a:r>
              <a:rPr lang="en-US" sz="2400" dirty="0">
                <a:solidFill>
                  <a:srgbClr val="000000"/>
                </a:solidFill>
              </a:rPr>
              <a:t>, *</a:t>
            </a:r>
            <a:r>
              <a:rPr lang="en-US" sz="2400" dirty="0" err="1">
                <a:solidFill>
                  <a:srgbClr val="000000"/>
                </a:solidFill>
              </a:rPr>
              <a:t>d_C</a:t>
            </a:r>
            <a:r>
              <a:rPr lang="en-US" sz="2400" dirty="0">
                <a:solidFill>
                  <a:srgbClr val="000000"/>
                </a:solidFill>
              </a:rPr>
              <a:t>;</a:t>
            </a:r>
          </a:p>
          <a:p>
            <a:pPr>
              <a:buNone/>
              <a:tabLst>
                <a:tab pos="0" algn="l"/>
                <a:tab pos="1828823" algn="l"/>
                <a:tab pos="3657646" algn="l"/>
                <a:tab pos="5486469" algn="l"/>
                <a:tab pos="7315291" algn="l"/>
                <a:tab pos="9144114" algn="l"/>
                <a:tab pos="10972937" algn="l"/>
                <a:tab pos="12801760" algn="l"/>
                <a:tab pos="14630583" algn="l"/>
                <a:tab pos="16459406" algn="l"/>
                <a:tab pos="18288229" algn="l"/>
                <a:tab pos="20117051" algn="l"/>
              </a:tabLst>
              <a:defRPr/>
            </a:pPr>
            <a:r>
              <a:rPr lang="en-US" sz="2400" dirty="0">
                <a:solidFill>
                  <a:srgbClr val="000000"/>
                </a:solidFill>
                <a:latin typeface="Arial" charset="0"/>
              </a:rPr>
              <a:t>   // Part 1</a:t>
            </a:r>
          </a:p>
          <a:p>
            <a:pPr>
              <a:buNone/>
              <a:tabLst>
                <a:tab pos="0" algn="l"/>
                <a:tab pos="1828823" algn="l"/>
                <a:tab pos="3657646" algn="l"/>
                <a:tab pos="5486469" algn="l"/>
                <a:tab pos="7315291" algn="l"/>
                <a:tab pos="9144114" algn="l"/>
                <a:tab pos="10972937" algn="l"/>
                <a:tab pos="12801760" algn="l"/>
                <a:tab pos="14630583" algn="l"/>
                <a:tab pos="16459406" algn="l"/>
                <a:tab pos="18288229" algn="l"/>
                <a:tab pos="20117051" algn="l"/>
              </a:tabLst>
              <a:defRPr/>
            </a:pPr>
            <a:r>
              <a:rPr lang="en-US" sz="2400" dirty="0">
                <a:solidFill>
                  <a:srgbClr val="000000"/>
                </a:solidFill>
                <a:latin typeface="Arial" charset="0"/>
              </a:rPr>
              <a:t>   // Allocate device memory for A, B, and C</a:t>
            </a:r>
          </a:p>
          <a:p>
            <a:pPr>
              <a:buNone/>
              <a:tabLst>
                <a:tab pos="0" algn="l"/>
                <a:tab pos="1828823" algn="l"/>
                <a:tab pos="3657646" algn="l"/>
                <a:tab pos="5486469" algn="l"/>
                <a:tab pos="7315291" algn="l"/>
                <a:tab pos="9144114" algn="l"/>
                <a:tab pos="10972937" algn="l"/>
                <a:tab pos="12801760" algn="l"/>
                <a:tab pos="14630583" algn="l"/>
                <a:tab pos="16459406" algn="l"/>
                <a:tab pos="18288229" algn="l"/>
                <a:tab pos="20117051" algn="l"/>
              </a:tabLst>
              <a:defRPr/>
            </a:pPr>
            <a:r>
              <a:rPr lang="en-US" sz="2400" dirty="0">
                <a:solidFill>
                  <a:srgbClr val="000000"/>
                </a:solidFill>
                <a:latin typeface="Arial" charset="0"/>
              </a:rPr>
              <a:t>   // copy A and B to device memory </a:t>
            </a:r>
          </a:p>
          <a:p>
            <a:pPr>
              <a:buNone/>
              <a:tabLst>
                <a:tab pos="0" algn="l"/>
                <a:tab pos="1828823" algn="l"/>
                <a:tab pos="3657646" algn="l"/>
                <a:tab pos="5486469" algn="l"/>
                <a:tab pos="7315291" algn="l"/>
                <a:tab pos="9144114" algn="l"/>
                <a:tab pos="10972937" algn="l"/>
                <a:tab pos="12801760" algn="l"/>
                <a:tab pos="14630583" algn="l"/>
                <a:tab pos="16459406" algn="l"/>
                <a:tab pos="18288229" algn="l"/>
                <a:tab pos="20117051" algn="l"/>
              </a:tabLst>
              <a:defRPr/>
            </a:pPr>
            <a:r>
              <a:rPr lang="en-US" sz="1333" dirty="0">
                <a:solidFill>
                  <a:srgbClr val="000000"/>
                </a:solidFill>
                <a:latin typeface="Arial" charset="0"/>
              </a:rPr>
              <a:t>    </a:t>
            </a:r>
          </a:p>
          <a:p>
            <a:pPr marL="0" indent="0">
              <a:buNone/>
              <a:tabLst>
                <a:tab pos="0" algn="l"/>
                <a:tab pos="1828823" algn="l"/>
                <a:tab pos="3657646" algn="l"/>
                <a:tab pos="5486469" algn="l"/>
                <a:tab pos="7315291" algn="l"/>
                <a:tab pos="9144114" algn="l"/>
                <a:tab pos="10972937" algn="l"/>
                <a:tab pos="12801760" algn="l"/>
                <a:tab pos="14630583" algn="l"/>
                <a:tab pos="16459406" algn="l"/>
                <a:tab pos="18288229" algn="l"/>
                <a:tab pos="20117051" algn="l"/>
              </a:tabLst>
              <a:defRPr/>
            </a:pPr>
            <a:r>
              <a:rPr lang="en-US" sz="2400" dirty="0">
                <a:solidFill>
                  <a:srgbClr val="000000"/>
                </a:solidFill>
                <a:latin typeface="Arial" charset="0"/>
              </a:rPr>
              <a:t>   // Part 2</a:t>
            </a:r>
          </a:p>
          <a:p>
            <a:pPr marL="0" indent="0">
              <a:buNone/>
              <a:tabLst>
                <a:tab pos="0" algn="l"/>
                <a:tab pos="1828823" algn="l"/>
                <a:tab pos="3657646" algn="l"/>
                <a:tab pos="5486469" algn="l"/>
                <a:tab pos="7315291" algn="l"/>
                <a:tab pos="9144114" algn="l"/>
                <a:tab pos="10972937" algn="l"/>
                <a:tab pos="12801760" algn="l"/>
                <a:tab pos="14630583" algn="l"/>
                <a:tab pos="16459406" algn="l"/>
                <a:tab pos="18288229" algn="l"/>
                <a:tab pos="20117051" algn="l"/>
              </a:tabLst>
              <a:defRPr/>
            </a:pPr>
            <a:r>
              <a:rPr lang="en-US" sz="2400" dirty="0">
                <a:solidFill>
                  <a:srgbClr val="000000"/>
                </a:solidFill>
                <a:latin typeface="Arial" charset="0"/>
              </a:rPr>
              <a:t>   // Kernel launch code – the device performs the actual vector addition</a:t>
            </a:r>
          </a:p>
          <a:p>
            <a:pPr>
              <a:tabLst>
                <a:tab pos="0" algn="l"/>
                <a:tab pos="1828823" algn="l"/>
                <a:tab pos="3657646" algn="l"/>
                <a:tab pos="5486469" algn="l"/>
                <a:tab pos="7315291" algn="l"/>
                <a:tab pos="9144114" algn="l"/>
                <a:tab pos="10972937" algn="l"/>
                <a:tab pos="12801760" algn="l"/>
                <a:tab pos="14630583" algn="l"/>
                <a:tab pos="16459406" algn="l"/>
                <a:tab pos="18288229" algn="l"/>
                <a:tab pos="20117051" algn="l"/>
              </a:tabLst>
              <a:defRPr/>
            </a:pPr>
            <a:endParaRPr lang="en-US" sz="1333" dirty="0">
              <a:solidFill>
                <a:srgbClr val="000000"/>
              </a:solidFill>
              <a:latin typeface="Arial" charset="0"/>
            </a:endParaRPr>
          </a:p>
          <a:p>
            <a:pPr marL="0" indent="0">
              <a:buNone/>
              <a:tabLst>
                <a:tab pos="0" algn="l"/>
                <a:tab pos="1828823" algn="l"/>
                <a:tab pos="3657646" algn="l"/>
                <a:tab pos="5486469" algn="l"/>
                <a:tab pos="7315291" algn="l"/>
                <a:tab pos="9144114" algn="l"/>
                <a:tab pos="10972937" algn="l"/>
                <a:tab pos="12801760" algn="l"/>
                <a:tab pos="14630583" algn="l"/>
                <a:tab pos="16459406" algn="l"/>
                <a:tab pos="18288229" algn="l"/>
                <a:tab pos="20117051" algn="l"/>
              </a:tabLst>
              <a:defRPr/>
            </a:pPr>
            <a:r>
              <a:rPr lang="en-US" sz="2400" dirty="0">
                <a:latin typeface="Arial" charset="0"/>
              </a:rPr>
              <a:t>   // Part 3</a:t>
            </a:r>
          </a:p>
          <a:p>
            <a:pPr marL="0" indent="0">
              <a:buNone/>
              <a:tabLst>
                <a:tab pos="0" algn="l"/>
                <a:tab pos="1828823" algn="l"/>
                <a:tab pos="3657646" algn="l"/>
                <a:tab pos="5486469" algn="l"/>
                <a:tab pos="7315291" algn="l"/>
                <a:tab pos="9144114" algn="l"/>
                <a:tab pos="10972937" algn="l"/>
                <a:tab pos="12801760" algn="l"/>
                <a:tab pos="14630583" algn="l"/>
                <a:tab pos="16459406" algn="l"/>
                <a:tab pos="18288229" algn="l"/>
                <a:tab pos="20117051" algn="l"/>
              </a:tabLst>
              <a:defRPr/>
            </a:pPr>
            <a:r>
              <a:rPr lang="en-US" sz="2400" dirty="0">
                <a:latin typeface="Arial" charset="0"/>
              </a:rPr>
              <a:t>	   // copy C from the device memory</a:t>
            </a:r>
          </a:p>
          <a:p>
            <a:pPr marL="0" indent="0">
              <a:buNone/>
              <a:tabLst>
                <a:tab pos="0" algn="l"/>
                <a:tab pos="1828823" algn="l"/>
                <a:tab pos="3657646" algn="l"/>
                <a:tab pos="5486469" algn="l"/>
                <a:tab pos="7315291" algn="l"/>
                <a:tab pos="9144114" algn="l"/>
                <a:tab pos="10972937" algn="l"/>
                <a:tab pos="12801760" algn="l"/>
                <a:tab pos="14630583" algn="l"/>
                <a:tab pos="16459406" algn="l"/>
                <a:tab pos="18288229" algn="l"/>
                <a:tab pos="20117051" algn="l"/>
              </a:tabLst>
              <a:defRPr/>
            </a:pPr>
            <a:r>
              <a:rPr lang="en-US" sz="2400" dirty="0">
                <a:solidFill>
                  <a:schemeClr val="bg1"/>
                </a:solidFill>
                <a:latin typeface="Arial" charset="0"/>
              </a:rPr>
              <a:t>   // Free device vectors</a:t>
            </a:r>
          </a:p>
          <a:p>
            <a:pPr marL="0" indent="0">
              <a:buNone/>
              <a:tabLst>
                <a:tab pos="0" algn="l"/>
                <a:tab pos="1828823" algn="l"/>
                <a:tab pos="3657646" algn="l"/>
                <a:tab pos="5486469" algn="l"/>
                <a:tab pos="7315291" algn="l"/>
                <a:tab pos="9144114" algn="l"/>
                <a:tab pos="10972937" algn="l"/>
                <a:tab pos="12801760" algn="l"/>
                <a:tab pos="14630583" algn="l"/>
                <a:tab pos="16459406" algn="l"/>
                <a:tab pos="18288229" algn="l"/>
                <a:tab pos="20117051" algn="l"/>
              </a:tabLst>
              <a:defRPr/>
            </a:pPr>
            <a:r>
              <a:rPr lang="en-US" sz="2400" dirty="0">
                <a:latin typeface="Arial" charset="0"/>
              </a:rPr>
              <a:t>}</a:t>
            </a:r>
          </a:p>
          <a:p>
            <a:pPr>
              <a:buNone/>
              <a:tabLst>
                <a:tab pos="0" algn="l"/>
                <a:tab pos="1828823" algn="l"/>
                <a:tab pos="3657646" algn="l"/>
                <a:tab pos="5486469" algn="l"/>
                <a:tab pos="7315291" algn="l"/>
                <a:tab pos="9144114" algn="l"/>
                <a:tab pos="10972937" algn="l"/>
                <a:tab pos="12801760" algn="l"/>
                <a:tab pos="14630583" algn="l"/>
                <a:tab pos="16459406" algn="l"/>
                <a:tab pos="18288229" algn="l"/>
                <a:tab pos="20117051" algn="l"/>
              </a:tabLst>
              <a:defRPr/>
            </a:pPr>
            <a:endParaRPr lang="en-US" sz="2800" dirty="0">
              <a:solidFill>
                <a:srgbClr val="000000"/>
              </a:solidFill>
              <a:latin typeface="Arial" charset="0"/>
            </a:endParaRP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17422" name="Slide Number Placeholder 13"/>
          <p:cNvSpPr>
            <a:spLocks noGrp="1"/>
          </p:cNvSpPr>
          <p:nvPr>
            <p:ph type="sldNum" sz="quarter" idx="4294967295"/>
          </p:nvPr>
        </p:nvSpPr>
        <p:spPr>
          <a:xfrm>
            <a:off x="17526000" y="11133668"/>
            <a:ext cx="3810000" cy="6858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E909A3C-B771-4A9B-A5A5-307DC3287ABF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4277917"/>
      </p:ext>
    </p:extLst>
  </p:cSld>
  <p:clrMapOvr>
    <a:masterClrMapping/>
  </p:clrMapOvr>
  <p:transition spd="med" advTm="59084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3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7200" dirty="0"/>
              <a:t>Partial Overview of CUDA Memories</a:t>
            </a:r>
          </a:p>
        </p:txBody>
      </p:sp>
      <p:sp>
        <p:nvSpPr>
          <p:cNvPr id="9218" name="Rectangle 3"/>
          <p:cNvSpPr>
            <a:spLocks noGrp="1" noChangeArrowheads="1"/>
          </p:cNvSpPr>
          <p:nvPr>
            <p:ph idx="1"/>
          </p:nvPr>
        </p:nvSpPr>
        <p:spPr>
          <a:xfrm>
            <a:off x="12635076" y="2159004"/>
            <a:ext cx="8497725" cy="10730451"/>
          </a:xfrm>
        </p:spPr>
        <p:txBody>
          <a:bodyPr/>
          <a:lstStyle/>
          <a:p>
            <a:pPr marL="914411" indent="-914411">
              <a:defRPr/>
            </a:pPr>
            <a:r>
              <a:rPr lang="en-US" dirty="0"/>
              <a:t>Device code can:</a:t>
            </a:r>
          </a:p>
          <a:p>
            <a:pPr marL="1949475" lvl="1" indent="-806461">
              <a:defRPr/>
            </a:pPr>
            <a:r>
              <a:rPr lang="en-US" sz="4000" dirty="0"/>
              <a:t>R/W per-thread </a:t>
            </a:r>
            <a:r>
              <a:rPr lang="en-US" sz="4000" dirty="0">
                <a:solidFill>
                  <a:schemeClr val="accent2"/>
                </a:solidFill>
              </a:rPr>
              <a:t>registers</a:t>
            </a:r>
          </a:p>
          <a:p>
            <a:pPr marL="1949475" lvl="1" indent="-806461">
              <a:defRPr/>
            </a:pPr>
            <a:r>
              <a:rPr lang="en-US" sz="4000" dirty="0"/>
              <a:t>R/W all-shared </a:t>
            </a:r>
            <a:r>
              <a:rPr lang="en-US" sz="4000" dirty="0">
                <a:solidFill>
                  <a:schemeClr val="accent2"/>
                </a:solidFill>
              </a:rPr>
              <a:t>global memory</a:t>
            </a:r>
          </a:p>
          <a:p>
            <a:pPr marL="1714523" lvl="1" indent="-914411">
              <a:defRPr/>
            </a:pPr>
            <a:endParaRPr lang="en-US" sz="3200" dirty="0"/>
          </a:p>
          <a:p>
            <a:pPr marL="914411" indent="-914411">
              <a:defRPr/>
            </a:pPr>
            <a:r>
              <a:rPr lang="en-US" dirty="0"/>
              <a:t>Host code can</a:t>
            </a:r>
          </a:p>
          <a:p>
            <a:pPr marL="1949475" lvl="1" indent="-806461">
              <a:defRPr/>
            </a:pPr>
            <a:r>
              <a:rPr lang="en-US" sz="4000" dirty="0"/>
              <a:t>Transfer data to/from per grid</a:t>
            </a:r>
            <a:r>
              <a:rPr lang="en-US" sz="4000" dirty="0">
                <a:solidFill>
                  <a:schemeClr val="accent2"/>
                </a:solidFill>
              </a:rPr>
              <a:t> global memory </a:t>
            </a:r>
          </a:p>
        </p:txBody>
      </p:sp>
      <p:sp>
        <p:nvSpPr>
          <p:cNvPr id="18458" name="Slide Number Placeholder 38"/>
          <p:cNvSpPr>
            <a:spLocks noGrp="1"/>
          </p:cNvSpPr>
          <p:nvPr>
            <p:ph type="sldNum" sz="quarter" idx="4294967295"/>
          </p:nvPr>
        </p:nvSpPr>
        <p:spPr>
          <a:xfrm>
            <a:off x="17526000" y="11264903"/>
            <a:ext cx="3810000" cy="6858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4C886E6-A9CB-438C-8A98-E539CC0B7D4E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sp>
        <p:nvSpPr>
          <p:cNvPr id="41" name="Rectangle 40"/>
          <p:cNvSpPr/>
          <p:nvPr/>
        </p:nvSpPr>
        <p:spPr bwMode="auto">
          <a:xfrm>
            <a:off x="7320232" y="9127237"/>
            <a:ext cx="8839200" cy="1369648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en-US" sz="3200" dirty="0">
                <a:solidFill>
                  <a:schemeClr val="tx1"/>
                </a:solidFill>
              </a:rPr>
              <a:t>We will cover more memory types and more sophisticated memory models later.</a:t>
            </a:r>
          </a:p>
        </p:txBody>
      </p:sp>
      <p:sp>
        <p:nvSpPr>
          <p:cNvPr id="29" name="Text Box 88"/>
          <p:cNvSpPr txBox="1">
            <a:spLocks noChangeArrowheads="1"/>
          </p:cNvSpPr>
          <p:nvPr/>
        </p:nvSpPr>
        <p:spPr bwMode="auto">
          <a:xfrm>
            <a:off x="3757128" y="5655444"/>
            <a:ext cx="1266603" cy="1600200"/>
          </a:xfrm>
          <a:prstGeom prst="rect">
            <a:avLst/>
          </a:prstGeom>
          <a:solidFill>
            <a:srgbClr val="99CCFF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eaLnBrk="1" hangingPunct="1"/>
            <a:endParaRPr lang="en-US" dirty="0">
              <a:solidFill>
                <a:srgbClr val="003300"/>
              </a:solidFill>
            </a:endParaRPr>
          </a:p>
          <a:p>
            <a:pPr eaLnBrk="1" hangingPunct="1"/>
            <a:r>
              <a:rPr lang="en-US" dirty="0">
                <a:solidFill>
                  <a:srgbClr val="003300"/>
                </a:solidFill>
              </a:rPr>
              <a:t>Host</a:t>
            </a:r>
          </a:p>
        </p:txBody>
      </p:sp>
      <p:sp>
        <p:nvSpPr>
          <p:cNvPr id="30" name="Text Box 57"/>
          <p:cNvSpPr txBox="1">
            <a:spLocks noChangeArrowheads="1"/>
          </p:cNvSpPr>
          <p:nvPr/>
        </p:nvSpPr>
        <p:spPr bwMode="auto">
          <a:xfrm>
            <a:off x="5141626" y="3048004"/>
            <a:ext cx="7415213" cy="4417197"/>
          </a:xfrm>
          <a:prstGeom prst="rect">
            <a:avLst/>
          </a:prstGeom>
          <a:solidFill>
            <a:srgbClr val="99CCFF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(Device) Grid</a:t>
            </a:r>
          </a:p>
        </p:txBody>
      </p:sp>
      <p:sp>
        <p:nvSpPr>
          <p:cNvPr id="31" name="Text Box 60"/>
          <p:cNvSpPr txBox="1">
            <a:spLocks noChangeArrowheads="1"/>
          </p:cNvSpPr>
          <p:nvPr/>
        </p:nvSpPr>
        <p:spPr bwMode="auto">
          <a:xfrm>
            <a:off x="5458925" y="6374837"/>
            <a:ext cx="7010400" cy="762000"/>
          </a:xfrm>
          <a:prstGeom prst="rect">
            <a:avLst/>
          </a:prstGeom>
          <a:solidFill>
            <a:srgbClr val="FF6600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</a:t>
            </a:r>
          </a:p>
          <a:p>
            <a:pPr eaLnBrk="1" hangingPunct="1"/>
            <a:r>
              <a:rPr lang="en-US" sz="200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Memory</a:t>
            </a:r>
          </a:p>
        </p:txBody>
      </p:sp>
      <p:sp>
        <p:nvSpPr>
          <p:cNvPr id="32" name="Text Box 61"/>
          <p:cNvSpPr txBox="1">
            <a:spLocks noChangeArrowheads="1"/>
          </p:cNvSpPr>
          <p:nvPr/>
        </p:nvSpPr>
        <p:spPr bwMode="auto">
          <a:xfrm>
            <a:off x="5268627" y="3564664"/>
            <a:ext cx="3625851" cy="2486091"/>
          </a:xfrm>
          <a:prstGeom prst="rect">
            <a:avLst/>
          </a:prstGeom>
          <a:solidFill>
            <a:srgbClr val="FFCC00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Block (0, 0)</a:t>
            </a:r>
          </a:p>
        </p:txBody>
      </p:sp>
      <p:sp>
        <p:nvSpPr>
          <p:cNvPr id="33" name="Text Box 63"/>
          <p:cNvSpPr txBox="1">
            <a:spLocks noChangeArrowheads="1"/>
          </p:cNvSpPr>
          <p:nvPr/>
        </p:nvSpPr>
        <p:spPr bwMode="auto">
          <a:xfrm>
            <a:off x="5418176" y="4302722"/>
            <a:ext cx="1618731" cy="1340845"/>
          </a:xfrm>
          <a:prstGeom prst="rect">
            <a:avLst/>
          </a:prstGeom>
          <a:solidFill>
            <a:srgbClr val="99FF66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 lIns="0" tIns="292608" rIns="0" bIns="0"/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algn="ctr" eaLnBrk="1" hangingPunct="1"/>
            <a:endParaRPr lang="en-US" sz="2000" dirty="0">
              <a:solidFill>
                <a:srgbClr val="00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/>
            <a:endParaRPr lang="en-US" sz="2000" dirty="0">
              <a:solidFill>
                <a:srgbClr val="00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/>
            <a:r>
              <a:rPr lang="en-US" sz="20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Thread (0, 0)</a:t>
            </a:r>
          </a:p>
        </p:txBody>
      </p:sp>
      <p:sp>
        <p:nvSpPr>
          <p:cNvPr id="34" name="Text Box 64"/>
          <p:cNvSpPr txBox="1">
            <a:spLocks noChangeArrowheads="1"/>
          </p:cNvSpPr>
          <p:nvPr/>
        </p:nvSpPr>
        <p:spPr bwMode="auto">
          <a:xfrm>
            <a:off x="5542042" y="4562098"/>
            <a:ext cx="1416045" cy="468829"/>
          </a:xfrm>
          <a:prstGeom prst="rect">
            <a:avLst/>
          </a:prstGeom>
          <a:solidFill>
            <a:srgbClr val="FF6600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en-US" sz="20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Registers</a:t>
            </a:r>
          </a:p>
        </p:txBody>
      </p:sp>
      <p:sp>
        <p:nvSpPr>
          <p:cNvPr id="36" name="Line 67"/>
          <p:cNvSpPr>
            <a:spLocks noChangeShapeType="1"/>
          </p:cNvSpPr>
          <p:nvPr/>
        </p:nvSpPr>
        <p:spPr bwMode="auto">
          <a:xfrm>
            <a:off x="6189632" y="5701348"/>
            <a:ext cx="0" cy="6858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Line 73"/>
          <p:cNvSpPr>
            <a:spLocks noChangeShapeType="1"/>
          </p:cNvSpPr>
          <p:nvPr/>
        </p:nvSpPr>
        <p:spPr bwMode="auto">
          <a:xfrm>
            <a:off x="8018432" y="5701348"/>
            <a:ext cx="0" cy="6858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 Box 74"/>
          <p:cNvSpPr txBox="1">
            <a:spLocks noChangeArrowheads="1"/>
          </p:cNvSpPr>
          <p:nvPr/>
        </p:nvSpPr>
        <p:spPr bwMode="auto">
          <a:xfrm>
            <a:off x="8996076" y="3559963"/>
            <a:ext cx="3489325" cy="2490789"/>
          </a:xfrm>
          <a:prstGeom prst="rect">
            <a:avLst/>
          </a:prstGeom>
          <a:solidFill>
            <a:srgbClr val="FFCC00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Block (0, 1)</a:t>
            </a:r>
            <a:endParaRPr lang="en-US" sz="4800" dirty="0">
              <a:solidFill>
                <a:srgbClr val="00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Line 80"/>
          <p:cNvSpPr>
            <a:spLocks noChangeShapeType="1"/>
          </p:cNvSpPr>
          <p:nvPr/>
        </p:nvSpPr>
        <p:spPr bwMode="auto">
          <a:xfrm>
            <a:off x="9999632" y="5707855"/>
            <a:ext cx="0" cy="6858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Line 86"/>
          <p:cNvSpPr>
            <a:spLocks noChangeShapeType="1"/>
          </p:cNvSpPr>
          <p:nvPr/>
        </p:nvSpPr>
        <p:spPr bwMode="auto">
          <a:xfrm>
            <a:off x="11676032" y="5667551"/>
            <a:ext cx="0" cy="6858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Line 89"/>
          <p:cNvSpPr>
            <a:spLocks noChangeShapeType="1"/>
          </p:cNvSpPr>
          <p:nvPr/>
        </p:nvSpPr>
        <p:spPr bwMode="auto">
          <a:xfrm flipV="1">
            <a:off x="4823932" y="6160267"/>
            <a:ext cx="631827" cy="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 Box 63"/>
          <p:cNvSpPr txBox="1">
            <a:spLocks noChangeArrowheads="1"/>
          </p:cNvSpPr>
          <p:nvPr/>
        </p:nvSpPr>
        <p:spPr bwMode="auto">
          <a:xfrm>
            <a:off x="9113971" y="4326708"/>
            <a:ext cx="1618731" cy="1340845"/>
          </a:xfrm>
          <a:prstGeom prst="rect">
            <a:avLst/>
          </a:prstGeom>
          <a:solidFill>
            <a:srgbClr val="99FF66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 lIns="0" tIns="292608" rIns="0" bIns="0"/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algn="ctr" eaLnBrk="1" hangingPunct="1"/>
            <a:endParaRPr lang="en-US" sz="2000" dirty="0">
              <a:solidFill>
                <a:srgbClr val="00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/>
            <a:endParaRPr lang="en-US" sz="2000" dirty="0">
              <a:solidFill>
                <a:srgbClr val="00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/>
            <a:r>
              <a:rPr lang="en-US" sz="20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Thread (0, 0)</a:t>
            </a:r>
          </a:p>
        </p:txBody>
      </p:sp>
      <p:sp>
        <p:nvSpPr>
          <p:cNvPr id="54" name="Text Box 64"/>
          <p:cNvSpPr txBox="1">
            <a:spLocks noChangeArrowheads="1"/>
          </p:cNvSpPr>
          <p:nvPr/>
        </p:nvSpPr>
        <p:spPr bwMode="auto">
          <a:xfrm>
            <a:off x="9237836" y="4586084"/>
            <a:ext cx="1416045" cy="468829"/>
          </a:xfrm>
          <a:prstGeom prst="rect">
            <a:avLst/>
          </a:prstGeom>
          <a:solidFill>
            <a:srgbClr val="FF6600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en-US" sz="20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Registers</a:t>
            </a:r>
          </a:p>
        </p:txBody>
      </p:sp>
      <p:sp>
        <p:nvSpPr>
          <p:cNvPr id="55" name="Text Box 63"/>
          <p:cNvSpPr txBox="1">
            <a:spLocks noChangeArrowheads="1"/>
          </p:cNvSpPr>
          <p:nvPr/>
        </p:nvSpPr>
        <p:spPr bwMode="auto">
          <a:xfrm>
            <a:off x="7186456" y="4302722"/>
            <a:ext cx="1618731" cy="1340845"/>
          </a:xfrm>
          <a:prstGeom prst="rect">
            <a:avLst/>
          </a:prstGeom>
          <a:solidFill>
            <a:srgbClr val="99FF66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 lIns="0" tIns="292608" rIns="0" bIns="0"/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algn="ctr" eaLnBrk="1" hangingPunct="1"/>
            <a:endParaRPr lang="en-US" sz="2000" dirty="0">
              <a:solidFill>
                <a:srgbClr val="00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/>
            <a:endParaRPr lang="en-US" sz="2000" dirty="0">
              <a:solidFill>
                <a:srgbClr val="00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/>
            <a:r>
              <a:rPr lang="en-US" sz="20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Thread (0, 1)</a:t>
            </a:r>
          </a:p>
        </p:txBody>
      </p:sp>
      <p:sp>
        <p:nvSpPr>
          <p:cNvPr id="56" name="Text Box 64"/>
          <p:cNvSpPr txBox="1">
            <a:spLocks noChangeArrowheads="1"/>
          </p:cNvSpPr>
          <p:nvPr/>
        </p:nvSpPr>
        <p:spPr bwMode="auto">
          <a:xfrm>
            <a:off x="7310322" y="4562098"/>
            <a:ext cx="1416045" cy="468829"/>
          </a:xfrm>
          <a:prstGeom prst="rect">
            <a:avLst/>
          </a:prstGeom>
          <a:solidFill>
            <a:srgbClr val="FF6600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en-US" sz="20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Registers</a:t>
            </a:r>
          </a:p>
        </p:txBody>
      </p:sp>
      <p:sp>
        <p:nvSpPr>
          <p:cNvPr id="57" name="Text Box 63"/>
          <p:cNvSpPr txBox="1">
            <a:spLocks noChangeArrowheads="1"/>
          </p:cNvSpPr>
          <p:nvPr/>
        </p:nvSpPr>
        <p:spPr bwMode="auto">
          <a:xfrm>
            <a:off x="10850595" y="4302722"/>
            <a:ext cx="1618731" cy="1340845"/>
          </a:xfrm>
          <a:prstGeom prst="rect">
            <a:avLst/>
          </a:prstGeom>
          <a:solidFill>
            <a:srgbClr val="99FF66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 lIns="0" tIns="292608" rIns="0" bIns="0"/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algn="ctr" eaLnBrk="1" hangingPunct="1"/>
            <a:endParaRPr lang="en-US" sz="2000" dirty="0">
              <a:solidFill>
                <a:srgbClr val="00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/>
            <a:endParaRPr lang="en-US" sz="2000" dirty="0">
              <a:solidFill>
                <a:srgbClr val="00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/>
            <a:r>
              <a:rPr lang="en-US" sz="20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Thread (0, 1)</a:t>
            </a:r>
          </a:p>
        </p:txBody>
      </p:sp>
      <p:sp>
        <p:nvSpPr>
          <p:cNvPr id="58" name="Text Box 64"/>
          <p:cNvSpPr txBox="1">
            <a:spLocks noChangeArrowheads="1"/>
          </p:cNvSpPr>
          <p:nvPr/>
        </p:nvSpPr>
        <p:spPr bwMode="auto">
          <a:xfrm>
            <a:off x="10974463" y="4562098"/>
            <a:ext cx="1416045" cy="468829"/>
          </a:xfrm>
          <a:prstGeom prst="rect">
            <a:avLst/>
          </a:prstGeom>
          <a:solidFill>
            <a:srgbClr val="FF6600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en-US" sz="20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Registers</a:t>
            </a:r>
          </a:p>
        </p:txBody>
      </p:sp>
    </p:spTree>
    <p:extLst>
      <p:ext uri="{BB962C8B-B14F-4D97-AF65-F5344CB8AC3E}">
        <p14:creationId xmlns:p14="http://schemas.microsoft.com/office/powerpoint/2010/main" val="1546261700"/>
      </p:ext>
    </p:extLst>
  </p:cSld>
  <p:clrMapOvr>
    <a:masterClrMapping/>
  </p:clrMapOvr>
  <p:transition advTm="91118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itle 3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333" dirty="0"/>
              <a:t>CUDA Device Memory Management API functions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12620853" y="2184401"/>
            <a:ext cx="8511947" cy="10730451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err="1"/>
              <a:t>cudaMalloc</a:t>
            </a:r>
            <a:r>
              <a:rPr lang="en-US" dirty="0"/>
              <a:t>()</a:t>
            </a:r>
          </a:p>
          <a:p>
            <a:pPr lvl="1" eaLnBrk="1" hangingPunct="1">
              <a:defRPr/>
            </a:pPr>
            <a:r>
              <a:rPr lang="en-US" dirty="0"/>
              <a:t>Allocates an object in the device </a:t>
            </a:r>
            <a:r>
              <a:rPr lang="en-US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global memory</a:t>
            </a:r>
          </a:p>
          <a:p>
            <a:pPr lvl="1" eaLnBrk="1" hangingPunct="1">
              <a:defRPr/>
            </a:pPr>
            <a:r>
              <a:rPr lang="en-US" dirty="0"/>
              <a:t>Two parameters</a:t>
            </a:r>
          </a:p>
          <a:p>
            <a:pPr lvl="2" eaLnBrk="1" hangingPunct="1">
              <a:defRPr/>
            </a:pPr>
            <a:r>
              <a:rPr lang="en-US" sz="3200" b="1" dirty="0"/>
              <a:t>Address of a pointe</a:t>
            </a:r>
            <a:r>
              <a:rPr lang="en-US" sz="3200" dirty="0"/>
              <a:t>r to the allocated object</a:t>
            </a:r>
          </a:p>
          <a:p>
            <a:pPr lvl="2" eaLnBrk="1" hangingPunct="1">
              <a:defRPr/>
            </a:pPr>
            <a:r>
              <a:rPr lang="en-US" sz="3200" b="1" dirty="0"/>
              <a:t>Size of</a:t>
            </a:r>
            <a:r>
              <a:rPr lang="en-US" sz="3200" dirty="0"/>
              <a:t> allocated object in terms of bytes</a:t>
            </a:r>
          </a:p>
          <a:p>
            <a:pPr eaLnBrk="1" hangingPunct="1">
              <a:defRPr/>
            </a:pPr>
            <a:r>
              <a:rPr lang="en-US" dirty="0" err="1"/>
              <a:t>cudaFree</a:t>
            </a:r>
            <a:r>
              <a:rPr lang="en-US" dirty="0"/>
              <a:t>()</a:t>
            </a:r>
          </a:p>
          <a:p>
            <a:pPr lvl="1" eaLnBrk="1" hangingPunct="1">
              <a:defRPr/>
            </a:pPr>
            <a:r>
              <a:rPr lang="en-US" dirty="0"/>
              <a:t>Frees object from device global memory</a:t>
            </a:r>
          </a:p>
          <a:p>
            <a:pPr lvl="1" eaLnBrk="1" hangingPunct="1">
              <a:defRPr/>
            </a:pPr>
            <a:r>
              <a:rPr lang="en-US" dirty="0"/>
              <a:t>One parameter</a:t>
            </a:r>
          </a:p>
          <a:p>
            <a:pPr lvl="2" eaLnBrk="1" hangingPunct="1">
              <a:defRPr/>
            </a:pPr>
            <a:r>
              <a:rPr lang="en-US" sz="3200" b="1" dirty="0"/>
              <a:t>Pointer </a:t>
            </a:r>
            <a:r>
              <a:rPr lang="en-US" sz="3200" dirty="0"/>
              <a:t>to freed object</a:t>
            </a:r>
          </a:p>
        </p:txBody>
      </p:sp>
      <p:sp>
        <p:nvSpPr>
          <p:cNvPr id="24" name="Text Box 88"/>
          <p:cNvSpPr txBox="1">
            <a:spLocks noChangeArrowheads="1"/>
          </p:cNvSpPr>
          <p:nvPr/>
        </p:nvSpPr>
        <p:spPr bwMode="auto">
          <a:xfrm>
            <a:off x="3757125" y="5655444"/>
            <a:ext cx="1266603" cy="1600200"/>
          </a:xfrm>
          <a:prstGeom prst="rect">
            <a:avLst/>
          </a:prstGeom>
          <a:solidFill>
            <a:srgbClr val="99CCFF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eaLnBrk="1" hangingPunct="1"/>
            <a:endParaRPr lang="en-US" dirty="0">
              <a:solidFill>
                <a:srgbClr val="003300"/>
              </a:solidFill>
            </a:endParaRPr>
          </a:p>
          <a:p>
            <a:pPr eaLnBrk="1" hangingPunct="1"/>
            <a:r>
              <a:rPr lang="en-US" dirty="0">
                <a:solidFill>
                  <a:srgbClr val="003300"/>
                </a:solidFill>
              </a:rPr>
              <a:t>Host</a:t>
            </a:r>
          </a:p>
        </p:txBody>
      </p:sp>
      <p:sp>
        <p:nvSpPr>
          <p:cNvPr id="25" name="Text Box 57"/>
          <p:cNvSpPr txBox="1">
            <a:spLocks noChangeArrowheads="1"/>
          </p:cNvSpPr>
          <p:nvPr/>
        </p:nvSpPr>
        <p:spPr bwMode="auto">
          <a:xfrm>
            <a:off x="5141623" y="3048004"/>
            <a:ext cx="7415213" cy="4417197"/>
          </a:xfrm>
          <a:prstGeom prst="rect">
            <a:avLst/>
          </a:prstGeom>
          <a:solidFill>
            <a:srgbClr val="99CCFF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(Device) Grid</a:t>
            </a:r>
          </a:p>
        </p:txBody>
      </p:sp>
      <p:sp>
        <p:nvSpPr>
          <p:cNvPr id="26" name="Text Box 60"/>
          <p:cNvSpPr txBox="1">
            <a:spLocks noChangeArrowheads="1"/>
          </p:cNvSpPr>
          <p:nvPr/>
        </p:nvSpPr>
        <p:spPr bwMode="auto">
          <a:xfrm>
            <a:off x="5458923" y="6374837"/>
            <a:ext cx="7010400" cy="762000"/>
          </a:xfrm>
          <a:prstGeom prst="rect">
            <a:avLst/>
          </a:prstGeom>
          <a:solidFill>
            <a:srgbClr val="FF6600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</a:t>
            </a:r>
          </a:p>
          <a:p>
            <a:pPr eaLnBrk="1" hangingPunct="1"/>
            <a:r>
              <a:rPr lang="en-US" sz="200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Memory</a:t>
            </a:r>
          </a:p>
        </p:txBody>
      </p:sp>
      <p:sp>
        <p:nvSpPr>
          <p:cNvPr id="27" name="Text Box 61"/>
          <p:cNvSpPr txBox="1">
            <a:spLocks noChangeArrowheads="1"/>
          </p:cNvSpPr>
          <p:nvPr/>
        </p:nvSpPr>
        <p:spPr bwMode="auto">
          <a:xfrm>
            <a:off x="5268624" y="3564664"/>
            <a:ext cx="3625851" cy="2486091"/>
          </a:xfrm>
          <a:prstGeom prst="rect">
            <a:avLst/>
          </a:prstGeom>
          <a:solidFill>
            <a:srgbClr val="FFCC00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Block (0, 0)</a:t>
            </a:r>
          </a:p>
        </p:txBody>
      </p:sp>
      <p:sp>
        <p:nvSpPr>
          <p:cNvPr id="28" name="Text Box 63"/>
          <p:cNvSpPr txBox="1">
            <a:spLocks noChangeArrowheads="1"/>
          </p:cNvSpPr>
          <p:nvPr/>
        </p:nvSpPr>
        <p:spPr bwMode="auto">
          <a:xfrm>
            <a:off x="5418173" y="4302722"/>
            <a:ext cx="1618731" cy="1340845"/>
          </a:xfrm>
          <a:prstGeom prst="rect">
            <a:avLst/>
          </a:prstGeom>
          <a:solidFill>
            <a:srgbClr val="99FF66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 lIns="0" tIns="292608" rIns="0" bIns="0"/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algn="ctr" eaLnBrk="1" hangingPunct="1"/>
            <a:endParaRPr lang="en-US" sz="2000" dirty="0">
              <a:solidFill>
                <a:srgbClr val="00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/>
            <a:endParaRPr lang="en-US" sz="2000" dirty="0">
              <a:solidFill>
                <a:srgbClr val="00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/>
            <a:r>
              <a:rPr lang="en-US" sz="20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Thread (0, 0)</a:t>
            </a:r>
          </a:p>
        </p:txBody>
      </p:sp>
      <p:sp>
        <p:nvSpPr>
          <p:cNvPr id="29" name="Text Box 64"/>
          <p:cNvSpPr txBox="1">
            <a:spLocks noChangeArrowheads="1"/>
          </p:cNvSpPr>
          <p:nvPr/>
        </p:nvSpPr>
        <p:spPr bwMode="auto">
          <a:xfrm>
            <a:off x="5542039" y="4562098"/>
            <a:ext cx="1416045" cy="468829"/>
          </a:xfrm>
          <a:prstGeom prst="rect">
            <a:avLst/>
          </a:prstGeom>
          <a:solidFill>
            <a:srgbClr val="FF6600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en-US" sz="20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Registers</a:t>
            </a:r>
          </a:p>
        </p:txBody>
      </p:sp>
      <p:sp>
        <p:nvSpPr>
          <p:cNvPr id="31" name="Line 67"/>
          <p:cNvSpPr>
            <a:spLocks noChangeShapeType="1"/>
          </p:cNvSpPr>
          <p:nvPr/>
        </p:nvSpPr>
        <p:spPr bwMode="auto">
          <a:xfrm>
            <a:off x="6189629" y="5701348"/>
            <a:ext cx="0" cy="6858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Line 73"/>
          <p:cNvSpPr>
            <a:spLocks noChangeShapeType="1"/>
          </p:cNvSpPr>
          <p:nvPr/>
        </p:nvSpPr>
        <p:spPr bwMode="auto">
          <a:xfrm>
            <a:off x="8018429" y="5701348"/>
            <a:ext cx="0" cy="6858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 Box 74"/>
          <p:cNvSpPr txBox="1">
            <a:spLocks noChangeArrowheads="1"/>
          </p:cNvSpPr>
          <p:nvPr/>
        </p:nvSpPr>
        <p:spPr bwMode="auto">
          <a:xfrm>
            <a:off x="8996074" y="3559963"/>
            <a:ext cx="3489325" cy="2490789"/>
          </a:xfrm>
          <a:prstGeom prst="rect">
            <a:avLst/>
          </a:prstGeom>
          <a:solidFill>
            <a:srgbClr val="FFCC00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Block (0, 1)</a:t>
            </a:r>
            <a:endParaRPr lang="en-US" sz="4800" dirty="0">
              <a:solidFill>
                <a:srgbClr val="00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Line 80"/>
          <p:cNvSpPr>
            <a:spLocks noChangeShapeType="1"/>
          </p:cNvSpPr>
          <p:nvPr/>
        </p:nvSpPr>
        <p:spPr bwMode="auto">
          <a:xfrm>
            <a:off x="9999629" y="5707855"/>
            <a:ext cx="0" cy="6858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Line 86"/>
          <p:cNvSpPr>
            <a:spLocks noChangeShapeType="1"/>
          </p:cNvSpPr>
          <p:nvPr/>
        </p:nvSpPr>
        <p:spPr bwMode="auto">
          <a:xfrm>
            <a:off x="11676029" y="5667551"/>
            <a:ext cx="0" cy="6858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Line 89"/>
          <p:cNvSpPr>
            <a:spLocks noChangeShapeType="1"/>
          </p:cNvSpPr>
          <p:nvPr/>
        </p:nvSpPr>
        <p:spPr bwMode="auto">
          <a:xfrm flipV="1">
            <a:off x="4823929" y="6160267"/>
            <a:ext cx="631827" cy="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 Box 63"/>
          <p:cNvSpPr txBox="1">
            <a:spLocks noChangeArrowheads="1"/>
          </p:cNvSpPr>
          <p:nvPr/>
        </p:nvSpPr>
        <p:spPr bwMode="auto">
          <a:xfrm>
            <a:off x="9113968" y="4326708"/>
            <a:ext cx="1618731" cy="1340845"/>
          </a:xfrm>
          <a:prstGeom prst="rect">
            <a:avLst/>
          </a:prstGeom>
          <a:solidFill>
            <a:srgbClr val="99FF66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 lIns="0" tIns="292608" rIns="0" bIns="0"/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algn="ctr" eaLnBrk="1" hangingPunct="1"/>
            <a:endParaRPr lang="en-US" sz="2000" dirty="0">
              <a:solidFill>
                <a:srgbClr val="00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/>
            <a:endParaRPr lang="en-US" sz="2000" dirty="0">
              <a:solidFill>
                <a:srgbClr val="00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/>
            <a:r>
              <a:rPr lang="en-US" sz="20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Thread (0, 0)</a:t>
            </a:r>
          </a:p>
        </p:txBody>
      </p:sp>
      <p:sp>
        <p:nvSpPr>
          <p:cNvPr id="38" name="Text Box 64"/>
          <p:cNvSpPr txBox="1">
            <a:spLocks noChangeArrowheads="1"/>
          </p:cNvSpPr>
          <p:nvPr/>
        </p:nvSpPr>
        <p:spPr bwMode="auto">
          <a:xfrm>
            <a:off x="9237834" y="4586084"/>
            <a:ext cx="1416045" cy="468829"/>
          </a:xfrm>
          <a:prstGeom prst="rect">
            <a:avLst/>
          </a:prstGeom>
          <a:solidFill>
            <a:srgbClr val="FF6600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en-US" sz="20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Registers</a:t>
            </a:r>
          </a:p>
        </p:txBody>
      </p:sp>
      <p:sp>
        <p:nvSpPr>
          <p:cNvPr id="39" name="Text Box 63"/>
          <p:cNvSpPr txBox="1">
            <a:spLocks noChangeArrowheads="1"/>
          </p:cNvSpPr>
          <p:nvPr/>
        </p:nvSpPr>
        <p:spPr bwMode="auto">
          <a:xfrm>
            <a:off x="7186453" y="4302722"/>
            <a:ext cx="1618731" cy="1340845"/>
          </a:xfrm>
          <a:prstGeom prst="rect">
            <a:avLst/>
          </a:prstGeom>
          <a:solidFill>
            <a:srgbClr val="99FF66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 lIns="0" tIns="292608" rIns="0" bIns="0"/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algn="ctr" eaLnBrk="1" hangingPunct="1"/>
            <a:endParaRPr lang="en-US" sz="2000" dirty="0">
              <a:solidFill>
                <a:srgbClr val="00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/>
            <a:endParaRPr lang="en-US" sz="2000" dirty="0">
              <a:solidFill>
                <a:srgbClr val="00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/>
            <a:r>
              <a:rPr lang="en-US" sz="20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Thread (0, 1)</a:t>
            </a:r>
          </a:p>
        </p:txBody>
      </p:sp>
      <p:sp>
        <p:nvSpPr>
          <p:cNvPr id="40" name="Text Box 64"/>
          <p:cNvSpPr txBox="1">
            <a:spLocks noChangeArrowheads="1"/>
          </p:cNvSpPr>
          <p:nvPr/>
        </p:nvSpPr>
        <p:spPr bwMode="auto">
          <a:xfrm>
            <a:off x="7310319" y="4562098"/>
            <a:ext cx="1416045" cy="468829"/>
          </a:xfrm>
          <a:prstGeom prst="rect">
            <a:avLst/>
          </a:prstGeom>
          <a:solidFill>
            <a:srgbClr val="FF6600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en-US" sz="20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Registers</a:t>
            </a:r>
          </a:p>
        </p:txBody>
      </p:sp>
      <p:sp>
        <p:nvSpPr>
          <p:cNvPr id="41" name="Text Box 63"/>
          <p:cNvSpPr txBox="1">
            <a:spLocks noChangeArrowheads="1"/>
          </p:cNvSpPr>
          <p:nvPr/>
        </p:nvSpPr>
        <p:spPr bwMode="auto">
          <a:xfrm>
            <a:off x="10850592" y="4302722"/>
            <a:ext cx="1618731" cy="1340845"/>
          </a:xfrm>
          <a:prstGeom prst="rect">
            <a:avLst/>
          </a:prstGeom>
          <a:solidFill>
            <a:srgbClr val="99FF66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 lIns="0" tIns="292608" rIns="0" bIns="0"/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algn="ctr" eaLnBrk="1" hangingPunct="1"/>
            <a:endParaRPr lang="en-US" sz="2000" dirty="0">
              <a:solidFill>
                <a:srgbClr val="00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/>
            <a:endParaRPr lang="en-US" sz="2000" dirty="0">
              <a:solidFill>
                <a:srgbClr val="00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/>
            <a:r>
              <a:rPr lang="en-US" sz="20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Thread (0, 1)</a:t>
            </a:r>
          </a:p>
        </p:txBody>
      </p:sp>
      <p:sp>
        <p:nvSpPr>
          <p:cNvPr id="42" name="Text Box 64"/>
          <p:cNvSpPr txBox="1">
            <a:spLocks noChangeArrowheads="1"/>
          </p:cNvSpPr>
          <p:nvPr/>
        </p:nvSpPr>
        <p:spPr bwMode="auto">
          <a:xfrm>
            <a:off x="10974460" y="4562098"/>
            <a:ext cx="1416045" cy="468829"/>
          </a:xfrm>
          <a:prstGeom prst="rect">
            <a:avLst/>
          </a:prstGeom>
          <a:solidFill>
            <a:srgbClr val="FF6600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en-US" sz="20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Registers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12029872" y="3403600"/>
            <a:ext cx="1625600" cy="325120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2519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7658">
        <p:fade/>
      </p:transition>
    </mc:Choice>
    <mc:Fallback xmlns="">
      <p:transition spd="med" advTm="97658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itle 39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sz="5600" dirty="0"/>
              <a:t>Host-Device Data Transfer API functions</a:t>
            </a:r>
          </a:p>
        </p:txBody>
      </p:sp>
      <p:sp>
        <p:nvSpPr>
          <p:cNvPr id="20485" name="Rectangle 3"/>
          <p:cNvSpPr>
            <a:spLocks noGrp="1" noChangeArrowheads="1"/>
          </p:cNvSpPr>
          <p:nvPr>
            <p:ph idx="1"/>
          </p:nvPr>
        </p:nvSpPr>
        <p:spPr>
          <a:xfrm>
            <a:off x="12598401" y="2159004"/>
            <a:ext cx="8258664" cy="10730451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400" dirty="0" err="1">
                <a:ea typeface="Times New Roman" pitchFamily="18" charset="0"/>
                <a:cs typeface="Courier New" pitchFamily="49" charset="0"/>
              </a:rPr>
              <a:t>cudaMemcpy</a:t>
            </a:r>
            <a:r>
              <a:rPr lang="en-US" sz="4400" dirty="0">
                <a:ea typeface="Times New Roman" pitchFamily="18" charset="0"/>
                <a:cs typeface="Courier New" pitchFamily="49" charset="0"/>
              </a:rPr>
              <a:t>()</a:t>
            </a:r>
          </a:p>
          <a:p>
            <a:pPr lvl="1" eaLnBrk="1" hangingPunct="1"/>
            <a:r>
              <a:rPr lang="en-US" sz="4000" dirty="0">
                <a:ea typeface="Times New Roman" pitchFamily="18" charset="0"/>
                <a:cs typeface="Courier New" pitchFamily="49" charset="0"/>
              </a:rPr>
              <a:t>memory data transfer</a:t>
            </a:r>
          </a:p>
          <a:p>
            <a:pPr lvl="1" eaLnBrk="1" hangingPunct="1"/>
            <a:r>
              <a:rPr lang="en-US" sz="4000" dirty="0">
                <a:ea typeface="Times New Roman" pitchFamily="18" charset="0"/>
                <a:cs typeface="Courier New" pitchFamily="49" charset="0"/>
              </a:rPr>
              <a:t>Requires four parameters</a:t>
            </a:r>
          </a:p>
          <a:p>
            <a:pPr lvl="2" eaLnBrk="1" hangingPunct="1"/>
            <a:r>
              <a:rPr lang="en-US" sz="4000" dirty="0">
                <a:ea typeface="Times New Roman" pitchFamily="18" charset="0"/>
                <a:cs typeface="Courier New" pitchFamily="49" charset="0"/>
              </a:rPr>
              <a:t>Pointer to destination </a:t>
            </a:r>
          </a:p>
          <a:p>
            <a:pPr lvl="2" eaLnBrk="1" hangingPunct="1"/>
            <a:r>
              <a:rPr lang="en-US" sz="4000" dirty="0">
                <a:ea typeface="Times New Roman" pitchFamily="18" charset="0"/>
                <a:cs typeface="Courier New" pitchFamily="49" charset="0"/>
              </a:rPr>
              <a:t>Pointer to source</a:t>
            </a:r>
          </a:p>
          <a:p>
            <a:pPr lvl="2" eaLnBrk="1" hangingPunct="1"/>
            <a:r>
              <a:rPr lang="en-US" sz="4000" dirty="0">
                <a:ea typeface="Times New Roman" pitchFamily="18" charset="0"/>
                <a:cs typeface="Courier New" pitchFamily="49" charset="0"/>
              </a:rPr>
              <a:t>Number of bytes copied</a:t>
            </a:r>
          </a:p>
          <a:p>
            <a:pPr lvl="2" eaLnBrk="1" hangingPunct="1"/>
            <a:r>
              <a:rPr lang="en-US" sz="4000" dirty="0">
                <a:ea typeface="Times New Roman" pitchFamily="18" charset="0"/>
                <a:cs typeface="Courier New" pitchFamily="49" charset="0"/>
              </a:rPr>
              <a:t>Type/Direction of transfer</a:t>
            </a:r>
          </a:p>
          <a:p>
            <a:pPr lvl="2" eaLnBrk="1" hangingPunct="1"/>
            <a:endParaRPr lang="en-US" sz="4400" dirty="0">
              <a:ea typeface="Times New Roman" pitchFamily="18" charset="0"/>
              <a:cs typeface="Courier New" pitchFamily="49" charset="0"/>
            </a:endParaRPr>
          </a:p>
          <a:p>
            <a:pPr lvl="1" eaLnBrk="1" hangingPunct="1"/>
            <a:r>
              <a:rPr lang="en-US" sz="4400" dirty="0">
                <a:ea typeface="Times New Roman" pitchFamily="18" charset="0"/>
                <a:cs typeface="Courier New" pitchFamily="49" charset="0"/>
              </a:rPr>
              <a:t>Transfer to device is asynchronous</a:t>
            </a:r>
          </a:p>
        </p:txBody>
      </p:sp>
      <p:sp>
        <p:nvSpPr>
          <p:cNvPr id="30" name="Text Box 88"/>
          <p:cNvSpPr txBox="1">
            <a:spLocks noChangeArrowheads="1"/>
          </p:cNvSpPr>
          <p:nvPr/>
        </p:nvSpPr>
        <p:spPr bwMode="auto">
          <a:xfrm>
            <a:off x="3757011" y="5655444"/>
            <a:ext cx="1266603" cy="1600200"/>
          </a:xfrm>
          <a:prstGeom prst="rect">
            <a:avLst/>
          </a:prstGeom>
          <a:solidFill>
            <a:srgbClr val="99CCFF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eaLnBrk="1" hangingPunct="1"/>
            <a:endParaRPr lang="en-US" dirty="0">
              <a:solidFill>
                <a:srgbClr val="003300"/>
              </a:solidFill>
            </a:endParaRPr>
          </a:p>
          <a:p>
            <a:pPr eaLnBrk="1" hangingPunct="1"/>
            <a:r>
              <a:rPr lang="en-US" dirty="0">
                <a:solidFill>
                  <a:srgbClr val="003300"/>
                </a:solidFill>
              </a:rPr>
              <a:t>Host</a:t>
            </a:r>
          </a:p>
        </p:txBody>
      </p:sp>
      <p:sp>
        <p:nvSpPr>
          <p:cNvPr id="31" name="Text Box 57"/>
          <p:cNvSpPr txBox="1">
            <a:spLocks noChangeArrowheads="1"/>
          </p:cNvSpPr>
          <p:nvPr/>
        </p:nvSpPr>
        <p:spPr bwMode="auto">
          <a:xfrm>
            <a:off x="5141508" y="3048004"/>
            <a:ext cx="7415213" cy="4417197"/>
          </a:xfrm>
          <a:prstGeom prst="rect">
            <a:avLst/>
          </a:prstGeom>
          <a:solidFill>
            <a:srgbClr val="99CCFF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(Device) Grid</a:t>
            </a:r>
          </a:p>
        </p:txBody>
      </p:sp>
      <p:sp>
        <p:nvSpPr>
          <p:cNvPr id="32" name="Text Box 60"/>
          <p:cNvSpPr txBox="1">
            <a:spLocks noChangeArrowheads="1"/>
          </p:cNvSpPr>
          <p:nvPr/>
        </p:nvSpPr>
        <p:spPr bwMode="auto">
          <a:xfrm>
            <a:off x="5458808" y="6374837"/>
            <a:ext cx="7010400" cy="762000"/>
          </a:xfrm>
          <a:prstGeom prst="rect">
            <a:avLst/>
          </a:prstGeom>
          <a:solidFill>
            <a:srgbClr val="FF6600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</a:t>
            </a:r>
          </a:p>
          <a:p>
            <a:pPr eaLnBrk="1" hangingPunct="1"/>
            <a:r>
              <a:rPr lang="en-US" sz="200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Memory</a:t>
            </a:r>
          </a:p>
        </p:txBody>
      </p:sp>
      <p:sp>
        <p:nvSpPr>
          <p:cNvPr id="33" name="Text Box 61"/>
          <p:cNvSpPr txBox="1">
            <a:spLocks noChangeArrowheads="1"/>
          </p:cNvSpPr>
          <p:nvPr/>
        </p:nvSpPr>
        <p:spPr bwMode="auto">
          <a:xfrm>
            <a:off x="5268509" y="3564664"/>
            <a:ext cx="3625851" cy="2486091"/>
          </a:xfrm>
          <a:prstGeom prst="rect">
            <a:avLst/>
          </a:prstGeom>
          <a:solidFill>
            <a:srgbClr val="FFCC00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Block (0, 0)</a:t>
            </a:r>
          </a:p>
        </p:txBody>
      </p:sp>
      <p:sp>
        <p:nvSpPr>
          <p:cNvPr id="34" name="Text Box 63"/>
          <p:cNvSpPr txBox="1">
            <a:spLocks noChangeArrowheads="1"/>
          </p:cNvSpPr>
          <p:nvPr/>
        </p:nvSpPr>
        <p:spPr bwMode="auto">
          <a:xfrm>
            <a:off x="5418059" y="4302722"/>
            <a:ext cx="1618731" cy="1340845"/>
          </a:xfrm>
          <a:prstGeom prst="rect">
            <a:avLst/>
          </a:prstGeom>
          <a:solidFill>
            <a:srgbClr val="99FF66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 lIns="0" tIns="292608" rIns="0" bIns="0"/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algn="ctr" eaLnBrk="1" hangingPunct="1"/>
            <a:endParaRPr lang="en-US" sz="2000" dirty="0">
              <a:solidFill>
                <a:srgbClr val="00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/>
            <a:endParaRPr lang="en-US" sz="2000" dirty="0">
              <a:solidFill>
                <a:srgbClr val="00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/>
            <a:r>
              <a:rPr lang="en-US" sz="20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Thread (0, 0)</a:t>
            </a:r>
          </a:p>
        </p:txBody>
      </p:sp>
      <p:sp>
        <p:nvSpPr>
          <p:cNvPr id="35" name="Text Box 64"/>
          <p:cNvSpPr txBox="1">
            <a:spLocks noChangeArrowheads="1"/>
          </p:cNvSpPr>
          <p:nvPr/>
        </p:nvSpPr>
        <p:spPr bwMode="auto">
          <a:xfrm>
            <a:off x="5541924" y="4562098"/>
            <a:ext cx="1416045" cy="468829"/>
          </a:xfrm>
          <a:prstGeom prst="rect">
            <a:avLst/>
          </a:prstGeom>
          <a:solidFill>
            <a:srgbClr val="FF6600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en-US" sz="20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Registers</a:t>
            </a:r>
          </a:p>
        </p:txBody>
      </p:sp>
      <p:sp>
        <p:nvSpPr>
          <p:cNvPr id="36" name="Line 67"/>
          <p:cNvSpPr>
            <a:spLocks noChangeShapeType="1"/>
          </p:cNvSpPr>
          <p:nvPr/>
        </p:nvSpPr>
        <p:spPr bwMode="auto">
          <a:xfrm>
            <a:off x="6189515" y="5701348"/>
            <a:ext cx="0" cy="6858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Line 73"/>
          <p:cNvSpPr>
            <a:spLocks noChangeShapeType="1"/>
          </p:cNvSpPr>
          <p:nvPr/>
        </p:nvSpPr>
        <p:spPr bwMode="auto">
          <a:xfrm>
            <a:off x="8018315" y="5701348"/>
            <a:ext cx="0" cy="6858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 Box 74"/>
          <p:cNvSpPr txBox="1">
            <a:spLocks noChangeArrowheads="1"/>
          </p:cNvSpPr>
          <p:nvPr/>
        </p:nvSpPr>
        <p:spPr bwMode="auto">
          <a:xfrm>
            <a:off x="8995959" y="3559963"/>
            <a:ext cx="3489325" cy="2490789"/>
          </a:xfrm>
          <a:prstGeom prst="rect">
            <a:avLst/>
          </a:prstGeom>
          <a:solidFill>
            <a:srgbClr val="FFCC00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Block (0, 1)</a:t>
            </a:r>
            <a:endParaRPr lang="en-US" sz="4800" dirty="0">
              <a:solidFill>
                <a:srgbClr val="00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Line 80"/>
          <p:cNvSpPr>
            <a:spLocks noChangeShapeType="1"/>
          </p:cNvSpPr>
          <p:nvPr/>
        </p:nvSpPr>
        <p:spPr bwMode="auto">
          <a:xfrm>
            <a:off x="9999515" y="5707855"/>
            <a:ext cx="0" cy="6858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Line 86"/>
          <p:cNvSpPr>
            <a:spLocks noChangeShapeType="1"/>
          </p:cNvSpPr>
          <p:nvPr/>
        </p:nvSpPr>
        <p:spPr bwMode="auto">
          <a:xfrm>
            <a:off x="11675915" y="5667551"/>
            <a:ext cx="0" cy="6858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Line 89"/>
          <p:cNvSpPr>
            <a:spLocks noChangeShapeType="1"/>
          </p:cNvSpPr>
          <p:nvPr/>
        </p:nvSpPr>
        <p:spPr bwMode="auto">
          <a:xfrm flipV="1">
            <a:off x="4823815" y="6160267"/>
            <a:ext cx="631827" cy="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 Box 63"/>
          <p:cNvSpPr txBox="1">
            <a:spLocks noChangeArrowheads="1"/>
          </p:cNvSpPr>
          <p:nvPr/>
        </p:nvSpPr>
        <p:spPr bwMode="auto">
          <a:xfrm>
            <a:off x="9113853" y="4326708"/>
            <a:ext cx="1618731" cy="1340845"/>
          </a:xfrm>
          <a:prstGeom prst="rect">
            <a:avLst/>
          </a:prstGeom>
          <a:solidFill>
            <a:srgbClr val="99FF66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 lIns="0" tIns="292608" rIns="0" bIns="0"/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algn="ctr" eaLnBrk="1" hangingPunct="1"/>
            <a:endParaRPr lang="en-US" sz="2000" dirty="0">
              <a:solidFill>
                <a:srgbClr val="00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/>
            <a:endParaRPr lang="en-US" sz="2000" dirty="0">
              <a:solidFill>
                <a:srgbClr val="00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/>
            <a:r>
              <a:rPr lang="en-US" sz="20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Thread (0, 0)</a:t>
            </a:r>
          </a:p>
        </p:txBody>
      </p:sp>
      <p:sp>
        <p:nvSpPr>
          <p:cNvPr id="43" name="Text Box 64"/>
          <p:cNvSpPr txBox="1">
            <a:spLocks noChangeArrowheads="1"/>
          </p:cNvSpPr>
          <p:nvPr/>
        </p:nvSpPr>
        <p:spPr bwMode="auto">
          <a:xfrm>
            <a:off x="9237719" y="4586084"/>
            <a:ext cx="1416045" cy="468829"/>
          </a:xfrm>
          <a:prstGeom prst="rect">
            <a:avLst/>
          </a:prstGeom>
          <a:solidFill>
            <a:srgbClr val="FF6600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en-US" sz="20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Registers</a:t>
            </a:r>
          </a:p>
        </p:txBody>
      </p:sp>
      <p:sp>
        <p:nvSpPr>
          <p:cNvPr id="44" name="Text Box 63"/>
          <p:cNvSpPr txBox="1">
            <a:spLocks noChangeArrowheads="1"/>
          </p:cNvSpPr>
          <p:nvPr/>
        </p:nvSpPr>
        <p:spPr bwMode="auto">
          <a:xfrm>
            <a:off x="7186339" y="4302722"/>
            <a:ext cx="1618731" cy="1340845"/>
          </a:xfrm>
          <a:prstGeom prst="rect">
            <a:avLst/>
          </a:prstGeom>
          <a:solidFill>
            <a:srgbClr val="99FF66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 lIns="0" tIns="292608" rIns="0" bIns="0"/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algn="ctr" eaLnBrk="1" hangingPunct="1"/>
            <a:endParaRPr lang="en-US" sz="2000" dirty="0">
              <a:solidFill>
                <a:srgbClr val="00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/>
            <a:endParaRPr lang="en-US" sz="2000" dirty="0">
              <a:solidFill>
                <a:srgbClr val="00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/>
            <a:r>
              <a:rPr lang="en-US" sz="20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Thread (0, 1)</a:t>
            </a:r>
          </a:p>
        </p:txBody>
      </p:sp>
      <p:sp>
        <p:nvSpPr>
          <p:cNvPr id="45" name="Text Box 64"/>
          <p:cNvSpPr txBox="1">
            <a:spLocks noChangeArrowheads="1"/>
          </p:cNvSpPr>
          <p:nvPr/>
        </p:nvSpPr>
        <p:spPr bwMode="auto">
          <a:xfrm>
            <a:off x="7310204" y="4562098"/>
            <a:ext cx="1416045" cy="468829"/>
          </a:xfrm>
          <a:prstGeom prst="rect">
            <a:avLst/>
          </a:prstGeom>
          <a:solidFill>
            <a:srgbClr val="FF6600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en-US" sz="20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Registers</a:t>
            </a:r>
          </a:p>
        </p:txBody>
      </p:sp>
      <p:sp>
        <p:nvSpPr>
          <p:cNvPr id="46" name="Text Box 63"/>
          <p:cNvSpPr txBox="1">
            <a:spLocks noChangeArrowheads="1"/>
          </p:cNvSpPr>
          <p:nvPr/>
        </p:nvSpPr>
        <p:spPr bwMode="auto">
          <a:xfrm>
            <a:off x="10850477" y="4302722"/>
            <a:ext cx="1618731" cy="1340845"/>
          </a:xfrm>
          <a:prstGeom prst="rect">
            <a:avLst/>
          </a:prstGeom>
          <a:solidFill>
            <a:srgbClr val="99FF66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 lIns="0" tIns="292608" rIns="0" bIns="0"/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algn="ctr" eaLnBrk="1" hangingPunct="1"/>
            <a:endParaRPr lang="en-US" sz="2000" dirty="0">
              <a:solidFill>
                <a:srgbClr val="00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/>
            <a:endParaRPr lang="en-US" sz="2000" dirty="0">
              <a:solidFill>
                <a:srgbClr val="00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/>
            <a:r>
              <a:rPr lang="en-US" sz="20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Thread (0, 1)</a:t>
            </a:r>
          </a:p>
        </p:txBody>
      </p:sp>
      <p:sp>
        <p:nvSpPr>
          <p:cNvPr id="47" name="Text Box 64"/>
          <p:cNvSpPr txBox="1">
            <a:spLocks noChangeArrowheads="1"/>
          </p:cNvSpPr>
          <p:nvPr/>
        </p:nvSpPr>
        <p:spPr bwMode="auto">
          <a:xfrm>
            <a:off x="10974346" y="4562098"/>
            <a:ext cx="1416045" cy="468829"/>
          </a:xfrm>
          <a:prstGeom prst="rect">
            <a:avLst/>
          </a:prstGeom>
          <a:solidFill>
            <a:srgbClr val="FF6600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en-US" sz="20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Registers</a:t>
            </a:r>
          </a:p>
        </p:txBody>
      </p:sp>
      <p:sp>
        <p:nvSpPr>
          <p:cNvPr id="2" name="Oval 1"/>
          <p:cNvSpPr/>
          <p:nvPr/>
        </p:nvSpPr>
        <p:spPr>
          <a:xfrm>
            <a:off x="4433283" y="5643565"/>
            <a:ext cx="1371600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1410092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3466">
        <p:fade/>
      </p:transition>
    </mc:Choice>
    <mc:Fallback xmlns="">
      <p:transition spd="med" advTm="123466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6384" y="369554"/>
            <a:ext cx="22169120" cy="1446550"/>
          </a:xfrm>
        </p:spPr>
        <p:txBody>
          <a:bodyPr>
            <a:normAutofit/>
          </a:bodyPr>
          <a:lstStyle/>
          <a:p>
            <a:r>
              <a:rPr lang="en-US" dirty="0"/>
              <a:t>Vector Addition Host Code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US" sz="3600" dirty="0"/>
              <a:t>void </a:t>
            </a:r>
            <a:r>
              <a:rPr lang="en-US" sz="3600" dirty="0" err="1"/>
              <a:t>vecAdd</a:t>
            </a:r>
            <a:r>
              <a:rPr lang="en-US" sz="3600" dirty="0"/>
              <a:t>(float *</a:t>
            </a:r>
            <a:r>
              <a:rPr lang="en-US" sz="3600" dirty="0" err="1"/>
              <a:t>h_A</a:t>
            </a:r>
            <a:r>
              <a:rPr lang="en-US" sz="3600" dirty="0"/>
              <a:t>, float *</a:t>
            </a:r>
            <a:r>
              <a:rPr lang="en-US" sz="3600" dirty="0" err="1"/>
              <a:t>h_B</a:t>
            </a:r>
            <a:r>
              <a:rPr lang="en-US" sz="3600" dirty="0"/>
              <a:t>, float *</a:t>
            </a:r>
            <a:r>
              <a:rPr lang="en-US" sz="3600" dirty="0" err="1"/>
              <a:t>h_C</a:t>
            </a:r>
            <a:r>
              <a:rPr lang="en-US" sz="3600" dirty="0"/>
              <a:t>, </a:t>
            </a:r>
            <a:r>
              <a:rPr lang="en-US" sz="3600" dirty="0" err="1"/>
              <a:t>int</a:t>
            </a:r>
            <a:r>
              <a:rPr lang="en-US" sz="3600" dirty="0"/>
              <a:t> n)</a:t>
            </a:r>
          </a:p>
          <a:p>
            <a:pPr marL="0" indent="0">
              <a:buNone/>
              <a:defRPr/>
            </a:pPr>
            <a:r>
              <a:rPr lang="en-US" sz="3600" dirty="0"/>
              <a:t>{</a:t>
            </a:r>
          </a:p>
          <a:p>
            <a:pPr marL="0" indent="0">
              <a:buNone/>
              <a:defRPr/>
            </a:pPr>
            <a:r>
              <a:rPr lang="en-US" sz="3600" dirty="0"/>
              <a:t>    </a:t>
            </a:r>
            <a:r>
              <a:rPr lang="en-US" sz="3600" dirty="0" err="1"/>
              <a:t>int</a:t>
            </a:r>
            <a:r>
              <a:rPr lang="en-US" sz="3600" dirty="0"/>
              <a:t> size = n * </a:t>
            </a:r>
            <a:r>
              <a:rPr lang="en-US" sz="3600" dirty="0" err="1"/>
              <a:t>sizeof</a:t>
            </a:r>
            <a:r>
              <a:rPr lang="en-US" sz="3600" dirty="0"/>
              <a:t>(float); float *</a:t>
            </a:r>
            <a:r>
              <a:rPr lang="en-US" sz="3600" dirty="0" err="1"/>
              <a:t>d_A</a:t>
            </a:r>
            <a:r>
              <a:rPr lang="en-US" sz="3600" dirty="0"/>
              <a:t>, *</a:t>
            </a:r>
            <a:r>
              <a:rPr lang="en-US" sz="3600" dirty="0" err="1"/>
              <a:t>d_B</a:t>
            </a:r>
            <a:r>
              <a:rPr lang="en-US" sz="3600" dirty="0"/>
              <a:t>, *</a:t>
            </a:r>
            <a:r>
              <a:rPr lang="en-US" sz="3600" dirty="0" err="1"/>
              <a:t>d_C</a:t>
            </a:r>
            <a:r>
              <a:rPr lang="en-US" sz="3600" dirty="0"/>
              <a:t>;</a:t>
            </a:r>
          </a:p>
          <a:p>
            <a:pPr>
              <a:defRPr/>
            </a:pPr>
            <a:endParaRPr lang="en-US" sz="3600" dirty="0"/>
          </a:p>
          <a:p>
            <a:pPr marL="0" indent="0">
              <a:buNone/>
              <a:defRPr/>
            </a:pPr>
            <a:r>
              <a:rPr lang="en-US" sz="3600" dirty="0"/>
              <a:t>    </a:t>
            </a:r>
            <a:r>
              <a:rPr lang="en-US" sz="3600" dirty="0" err="1"/>
              <a:t>cudaMalloc</a:t>
            </a:r>
            <a:r>
              <a:rPr lang="en-US" sz="3600" dirty="0"/>
              <a:t>((void **) &amp;</a:t>
            </a:r>
            <a:r>
              <a:rPr lang="en-US" sz="3600" dirty="0" err="1"/>
              <a:t>d_A</a:t>
            </a:r>
            <a:r>
              <a:rPr lang="en-US" sz="3600" dirty="0"/>
              <a:t>, size);    </a:t>
            </a:r>
          </a:p>
          <a:p>
            <a:pPr marL="0" indent="0">
              <a:buNone/>
              <a:defRPr/>
            </a:pPr>
            <a:r>
              <a:rPr lang="en-US" sz="3600" b="1" dirty="0"/>
              <a:t>    </a:t>
            </a:r>
            <a:r>
              <a:rPr lang="en-US" sz="3600" b="1" dirty="0" err="1"/>
              <a:t>cudaMemcpy</a:t>
            </a:r>
            <a:r>
              <a:rPr lang="en-US" sz="3600" b="1" dirty="0"/>
              <a:t>(</a:t>
            </a:r>
            <a:r>
              <a:rPr lang="en-US" sz="3600" b="1" dirty="0" err="1"/>
              <a:t>d_A</a:t>
            </a:r>
            <a:r>
              <a:rPr lang="en-US" sz="3600" b="1" dirty="0"/>
              <a:t>, </a:t>
            </a:r>
            <a:r>
              <a:rPr lang="en-US" sz="3600" b="1" dirty="0" err="1"/>
              <a:t>h_A</a:t>
            </a:r>
            <a:r>
              <a:rPr lang="en-US" sz="3600" b="1" dirty="0"/>
              <a:t>, size, </a:t>
            </a:r>
            <a:r>
              <a:rPr lang="en-US" sz="3600" b="1" dirty="0" err="1"/>
              <a:t>cudaMemcpyHostToDevice</a:t>
            </a:r>
            <a:r>
              <a:rPr lang="en-US" sz="3600" b="1" dirty="0"/>
              <a:t>);</a:t>
            </a:r>
          </a:p>
          <a:p>
            <a:pPr marL="0" indent="0">
              <a:buNone/>
              <a:defRPr/>
            </a:pPr>
            <a:r>
              <a:rPr lang="en-US" sz="3600" dirty="0"/>
              <a:t>     </a:t>
            </a:r>
            <a:r>
              <a:rPr lang="en-US" sz="3600" dirty="0" err="1"/>
              <a:t>cudaMalloc</a:t>
            </a:r>
            <a:r>
              <a:rPr lang="en-US" sz="3600" dirty="0"/>
              <a:t>((void **) &amp;</a:t>
            </a:r>
            <a:r>
              <a:rPr lang="en-US" sz="3600" dirty="0" err="1"/>
              <a:t>d_B</a:t>
            </a:r>
            <a:r>
              <a:rPr lang="en-US" sz="3600" dirty="0"/>
              <a:t>, size);</a:t>
            </a:r>
          </a:p>
          <a:p>
            <a:pPr marL="0" indent="0">
              <a:buNone/>
              <a:defRPr/>
            </a:pPr>
            <a:r>
              <a:rPr lang="en-US" sz="3600" b="1" dirty="0"/>
              <a:t>     </a:t>
            </a:r>
            <a:r>
              <a:rPr lang="en-US" sz="3600" b="1" dirty="0" err="1"/>
              <a:t>cudaMemcpy</a:t>
            </a:r>
            <a:r>
              <a:rPr lang="en-US" sz="3600" b="1" dirty="0"/>
              <a:t>(</a:t>
            </a:r>
            <a:r>
              <a:rPr lang="en-US" sz="3600" b="1" dirty="0" err="1"/>
              <a:t>d_B</a:t>
            </a:r>
            <a:r>
              <a:rPr lang="en-US" sz="3600" b="1" dirty="0"/>
              <a:t>, </a:t>
            </a:r>
            <a:r>
              <a:rPr lang="en-US" sz="3600" b="1" dirty="0" err="1"/>
              <a:t>h_B</a:t>
            </a:r>
            <a:r>
              <a:rPr lang="en-US" sz="3600" b="1" dirty="0"/>
              <a:t>, size, </a:t>
            </a:r>
            <a:r>
              <a:rPr lang="en-US" sz="3600" b="1" dirty="0" err="1"/>
              <a:t>cudaMemcpyHostToDevice</a:t>
            </a:r>
            <a:r>
              <a:rPr lang="en-US" sz="3600" b="1" dirty="0"/>
              <a:t>);</a:t>
            </a:r>
            <a:endParaRPr lang="en-US" sz="3600" dirty="0"/>
          </a:p>
          <a:p>
            <a:pPr marL="0" indent="0">
              <a:buNone/>
              <a:defRPr/>
            </a:pPr>
            <a:r>
              <a:rPr lang="en-US" sz="3600" dirty="0"/>
              <a:t>     </a:t>
            </a:r>
            <a:r>
              <a:rPr lang="en-US" sz="3600" dirty="0" err="1"/>
              <a:t>cudaMalloc</a:t>
            </a:r>
            <a:r>
              <a:rPr lang="en-US" sz="3600" dirty="0"/>
              <a:t>((void **) &amp;</a:t>
            </a:r>
            <a:r>
              <a:rPr lang="en-US" sz="3600" dirty="0" err="1"/>
              <a:t>d_C</a:t>
            </a:r>
            <a:r>
              <a:rPr lang="en-US" sz="3600" dirty="0"/>
              <a:t>, size);</a:t>
            </a:r>
          </a:p>
          <a:p>
            <a:pPr marL="0" indent="0">
              <a:buNone/>
              <a:defRPr/>
            </a:pPr>
            <a:endParaRPr lang="en-US" sz="3600" dirty="0"/>
          </a:p>
          <a:p>
            <a:pPr marL="0" indent="0">
              <a:buNone/>
              <a:defRPr/>
            </a:pPr>
            <a:r>
              <a:rPr lang="en-US" sz="3600" dirty="0"/>
              <a:t>     // Kernel invocation code – to be shown later</a:t>
            </a:r>
          </a:p>
          <a:p>
            <a:pPr marL="0" indent="0">
              <a:buNone/>
              <a:defRPr/>
            </a:pPr>
            <a:endParaRPr lang="en-US" sz="3600" dirty="0"/>
          </a:p>
          <a:p>
            <a:pPr marL="0" indent="0">
              <a:buNone/>
              <a:defRPr/>
            </a:pPr>
            <a:r>
              <a:rPr lang="en-US" sz="3600" b="1" dirty="0"/>
              <a:t>     </a:t>
            </a:r>
            <a:r>
              <a:rPr lang="en-US" sz="3600" b="1" dirty="0" err="1"/>
              <a:t>cudaMemcpy</a:t>
            </a:r>
            <a:r>
              <a:rPr lang="en-US" sz="3600" b="1" dirty="0"/>
              <a:t>(</a:t>
            </a:r>
            <a:r>
              <a:rPr lang="en-US" sz="3600" b="1" dirty="0" err="1"/>
              <a:t>h_C</a:t>
            </a:r>
            <a:r>
              <a:rPr lang="en-US" sz="3600" b="1" dirty="0"/>
              <a:t>, </a:t>
            </a:r>
            <a:r>
              <a:rPr lang="en-US" sz="3600" b="1" dirty="0" err="1"/>
              <a:t>d_C</a:t>
            </a:r>
            <a:r>
              <a:rPr lang="en-US" sz="3600" b="1" dirty="0"/>
              <a:t>, size, </a:t>
            </a:r>
            <a:r>
              <a:rPr lang="en-US" sz="3600" b="1" dirty="0" err="1"/>
              <a:t>cudaMemcpyDeviceToHost</a:t>
            </a:r>
            <a:r>
              <a:rPr lang="en-US" sz="3600" b="1" dirty="0"/>
              <a:t>);</a:t>
            </a:r>
            <a:endParaRPr lang="en-US" sz="3600" dirty="0"/>
          </a:p>
          <a:p>
            <a:pPr marL="0" indent="0">
              <a:buNone/>
              <a:defRPr/>
            </a:pPr>
            <a:r>
              <a:rPr lang="en-US" sz="3600" dirty="0"/>
              <a:t>     </a:t>
            </a:r>
            <a:r>
              <a:rPr lang="en-US" sz="3600" dirty="0" err="1"/>
              <a:t>cudaFree</a:t>
            </a:r>
            <a:r>
              <a:rPr lang="en-US" sz="3600" dirty="0"/>
              <a:t>(</a:t>
            </a:r>
            <a:r>
              <a:rPr lang="en-US" sz="3600" dirty="0" err="1"/>
              <a:t>d_A</a:t>
            </a:r>
            <a:r>
              <a:rPr lang="en-US" sz="3600" dirty="0"/>
              <a:t>); </a:t>
            </a:r>
            <a:r>
              <a:rPr lang="en-US" sz="3600" dirty="0" err="1"/>
              <a:t>cudaFree</a:t>
            </a:r>
            <a:r>
              <a:rPr lang="en-US" sz="3600" dirty="0"/>
              <a:t>(</a:t>
            </a:r>
            <a:r>
              <a:rPr lang="en-US" sz="3600" dirty="0" err="1"/>
              <a:t>d_B</a:t>
            </a:r>
            <a:r>
              <a:rPr lang="en-US" sz="3600" dirty="0"/>
              <a:t>); </a:t>
            </a:r>
            <a:r>
              <a:rPr lang="en-US" sz="3600" dirty="0" err="1"/>
              <a:t>cudaFree</a:t>
            </a:r>
            <a:r>
              <a:rPr lang="en-US" sz="3600" dirty="0"/>
              <a:t> (</a:t>
            </a:r>
            <a:r>
              <a:rPr lang="en-US" sz="3600" dirty="0" err="1"/>
              <a:t>d_C</a:t>
            </a:r>
            <a:r>
              <a:rPr lang="en-US" sz="3600" dirty="0"/>
              <a:t>);</a:t>
            </a:r>
          </a:p>
          <a:p>
            <a:pPr marL="0" indent="0">
              <a:buNone/>
              <a:defRPr/>
            </a:pPr>
            <a:r>
              <a:rPr lang="en-US" sz="3600" dirty="0"/>
              <a:t>}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1506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9466564" y="12546555"/>
            <a:ext cx="3810000" cy="6858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6AA3FA8-E247-4E98-848E-2BB16604A782}" type="slidenum">
              <a:rPr lang="en-US" smtClean="0"/>
              <a:pPr>
                <a:defRPr/>
              </a:pPr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3704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9059">
        <p:fade/>
      </p:transition>
    </mc:Choice>
    <mc:Fallback xmlns="">
      <p:transition spd="med" advTm="129059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53788"/>
            <a:ext cx="16459200" cy="2286000"/>
          </a:xfrm>
        </p:spPr>
        <p:txBody>
          <a:bodyPr/>
          <a:lstStyle/>
          <a:p>
            <a:r>
              <a:rPr lang="en-US" dirty="0"/>
              <a:t>“Early” GPU History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590803"/>
            <a:ext cx="22250400" cy="9051926"/>
          </a:xfrm>
        </p:spPr>
        <p:txBody>
          <a:bodyPr>
            <a:normAutofit/>
          </a:bodyPr>
          <a:lstStyle/>
          <a:p>
            <a:pPr lvl="1"/>
            <a:r>
              <a:rPr lang="en-US" dirty="0"/>
              <a:t>1981:  IBM PC Monochrome Display Adapter (2D)</a:t>
            </a:r>
          </a:p>
          <a:p>
            <a:pPr lvl="1"/>
            <a:r>
              <a:rPr lang="en-US" dirty="0"/>
              <a:t>1996:  3D graphics (e.g., 3dfx Voodoo)</a:t>
            </a:r>
          </a:p>
          <a:p>
            <a:pPr lvl="1"/>
            <a:r>
              <a:rPr lang="en-US" dirty="0"/>
              <a:t>1999:  register combiner (NVIDIA GeForce 256)</a:t>
            </a:r>
          </a:p>
          <a:p>
            <a:pPr lvl="1"/>
            <a:r>
              <a:rPr lang="en-US" dirty="0"/>
              <a:t>2001:  programmable </a:t>
            </a:r>
            <a:r>
              <a:rPr lang="en-US" dirty="0" err="1"/>
              <a:t>shaders</a:t>
            </a:r>
            <a:r>
              <a:rPr lang="en-US" dirty="0"/>
              <a:t> (NVIDIA GeForce 3)</a:t>
            </a:r>
          </a:p>
          <a:p>
            <a:pPr lvl="1"/>
            <a:r>
              <a:rPr lang="en-US" dirty="0"/>
              <a:t>2002:  floating-point (ATI Radeon 9700)</a:t>
            </a:r>
          </a:p>
          <a:p>
            <a:pPr lvl="1"/>
            <a:r>
              <a:rPr lang="en-US" dirty="0"/>
              <a:t>2005:  unified </a:t>
            </a:r>
            <a:r>
              <a:rPr lang="en-US" dirty="0" err="1"/>
              <a:t>shaders</a:t>
            </a:r>
            <a:r>
              <a:rPr lang="en-US" dirty="0"/>
              <a:t> (ATI R520 in Xbox 360)</a:t>
            </a:r>
          </a:p>
          <a:p>
            <a:pPr lvl="1"/>
            <a:r>
              <a:rPr lang="en-US" dirty="0"/>
              <a:t>2006:  compute (NVIDIA GeForce 8800)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/>
            <a:fld id="{F23EC47D-D5CA-A042-A8D0-C217E3EA6E2F}" type="slidenum">
              <a:rPr lang="en-US" b="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828800" hangingPunct="1"/>
              <a:t>5</a:t>
            </a:fld>
            <a:endParaRPr lang="en-US" b="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6093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 Practice, Check for API Errors in Host Code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168404" y="3265909"/>
            <a:ext cx="22108160" cy="107304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 err="1"/>
              <a:t>cudaError_t</a:t>
            </a:r>
            <a:r>
              <a:rPr lang="en-US" sz="4400" dirty="0"/>
              <a:t>  err = </a:t>
            </a:r>
            <a:r>
              <a:rPr lang="en-US" sz="4400" dirty="0" err="1"/>
              <a:t>cudaMalloc</a:t>
            </a:r>
            <a:r>
              <a:rPr lang="en-US" sz="4400" dirty="0"/>
              <a:t>((void **) &amp;</a:t>
            </a:r>
            <a:r>
              <a:rPr lang="en-US" sz="4400" dirty="0" err="1"/>
              <a:t>d_A</a:t>
            </a:r>
            <a:r>
              <a:rPr lang="en-US" sz="4400" dirty="0"/>
              <a:t>, size);</a:t>
            </a:r>
          </a:p>
          <a:p>
            <a:pPr marL="0" indent="0">
              <a:buNone/>
            </a:pPr>
            <a:endParaRPr lang="en-US" sz="4400" dirty="0"/>
          </a:p>
          <a:p>
            <a:pPr marL="0" indent="0">
              <a:buNone/>
            </a:pPr>
            <a:r>
              <a:rPr lang="en-US" sz="4400" dirty="0"/>
              <a:t>if (err != </a:t>
            </a:r>
            <a:r>
              <a:rPr lang="en-US" sz="4400" dirty="0" err="1"/>
              <a:t>cudaSuccess</a:t>
            </a:r>
            <a:r>
              <a:rPr lang="en-US" sz="4400" dirty="0"/>
              <a:t>)  {</a:t>
            </a:r>
          </a:p>
          <a:p>
            <a:pPr marL="0" indent="0">
              <a:buNone/>
            </a:pPr>
            <a:r>
              <a:rPr lang="en-US" sz="4400" dirty="0"/>
              <a:t>   </a:t>
            </a:r>
            <a:r>
              <a:rPr lang="en-US" sz="4400" dirty="0" err="1"/>
              <a:t>printf</a:t>
            </a:r>
            <a:r>
              <a:rPr lang="en-US" sz="4400" dirty="0"/>
              <a:t>(“%s in %s at line %d\n”,   </a:t>
            </a:r>
            <a:r>
              <a:rPr lang="en-US" sz="4400" dirty="0" err="1"/>
              <a:t>cudaGetErrorString</a:t>
            </a:r>
            <a:r>
              <a:rPr lang="en-US" sz="4400" dirty="0"/>
              <a:t>(err), __FILE__,</a:t>
            </a:r>
          </a:p>
          <a:p>
            <a:pPr marL="0" indent="0">
              <a:buNone/>
            </a:pPr>
            <a:r>
              <a:rPr lang="en-US" sz="4400" dirty="0"/>
              <a:t>   __LINE__);</a:t>
            </a:r>
          </a:p>
          <a:p>
            <a:pPr marL="0" indent="0">
              <a:buNone/>
            </a:pPr>
            <a:r>
              <a:rPr lang="en-US" sz="4400" dirty="0"/>
              <a:t>   exit(EXIT_FAILURE);</a:t>
            </a:r>
          </a:p>
          <a:p>
            <a:pPr marL="0" indent="0">
              <a:buNone/>
            </a:pPr>
            <a:r>
              <a:rPr lang="en-US" sz="4400" dirty="0"/>
              <a:t>}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99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1982">
        <p:fade/>
      </p:transition>
    </mc:Choice>
    <mc:Fallback xmlns="">
      <p:transition spd="med" advTm="131982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8331200" y="9499600"/>
            <a:ext cx="11842880" cy="1169552"/>
          </a:xfrm>
        </p:spPr>
        <p:txBody>
          <a:bodyPr/>
          <a:lstStyle/>
          <a:p>
            <a:r>
              <a:rPr lang="en-US" sz="6400" dirty="0"/>
              <a:t>Threads and Kernel Functions</a:t>
            </a:r>
          </a:p>
        </p:txBody>
      </p:sp>
    </p:spTree>
    <p:extLst>
      <p:ext uri="{BB962C8B-B14F-4D97-AF65-F5344CB8AC3E}">
        <p14:creationId xmlns:p14="http://schemas.microsoft.com/office/powerpoint/2010/main" val="3307985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649">
        <p:fade/>
      </p:transition>
    </mc:Choice>
    <mc:Fallback xmlns="">
      <p:transition spd="med" advTm="10649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Objective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7344" y="3208421"/>
            <a:ext cx="22139220" cy="9681034"/>
          </a:xfrm>
        </p:spPr>
        <p:txBody>
          <a:bodyPr>
            <a:normAutofit/>
          </a:bodyPr>
          <a:lstStyle/>
          <a:p>
            <a:r>
              <a:rPr lang="en-US" sz="4800" dirty="0"/>
              <a:t>To learn about CUDA threads, the main mechanism for exploiting of data parallelism</a:t>
            </a:r>
          </a:p>
          <a:p>
            <a:pPr lvl="1"/>
            <a:endParaRPr lang="en-US" sz="4400" dirty="0"/>
          </a:p>
          <a:p>
            <a:pPr lvl="1"/>
            <a:r>
              <a:rPr lang="en-US" sz="4400" dirty="0"/>
              <a:t>Hierarchical thread organization</a:t>
            </a:r>
          </a:p>
          <a:p>
            <a:pPr lvl="1"/>
            <a:r>
              <a:rPr lang="en-US" sz="4400" dirty="0"/>
              <a:t>Launching parallel execution</a:t>
            </a:r>
          </a:p>
          <a:p>
            <a:pPr lvl="1"/>
            <a:r>
              <a:rPr lang="en-US" sz="4400" dirty="0"/>
              <a:t>Thread index to data index mapping</a:t>
            </a:r>
          </a:p>
        </p:txBody>
      </p:sp>
    </p:spTree>
    <p:extLst>
      <p:ext uri="{BB962C8B-B14F-4D97-AF65-F5344CB8AC3E}">
        <p14:creationId xmlns:p14="http://schemas.microsoft.com/office/powerpoint/2010/main" val="702755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2110">
        <p:fade/>
      </p:transition>
    </mc:Choice>
    <mc:Fallback xmlns="">
      <p:transition spd="med" advTm="32110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8610595" y="3891160"/>
            <a:ext cx="19812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accent1"/>
                </a:solidFill>
              </a:rPr>
              <a:t>A[0]</a:t>
            </a:r>
          </a:p>
        </p:txBody>
      </p:sp>
      <p:sp>
        <p:nvSpPr>
          <p:cNvPr id="15363" name="TextBox 21"/>
          <p:cNvSpPr txBox="1">
            <a:spLocks noChangeArrowheads="1"/>
          </p:cNvSpPr>
          <p:nvPr/>
        </p:nvSpPr>
        <p:spPr bwMode="auto">
          <a:xfrm>
            <a:off x="5486400" y="4013202"/>
            <a:ext cx="2743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algn="r" eaLnBrk="1" hangingPunct="1"/>
            <a:r>
              <a:rPr lang="en-US" sz="2800" dirty="0">
                <a:solidFill>
                  <a:schemeClr val="accent1"/>
                </a:solidFill>
              </a:rPr>
              <a:t>vector  A</a:t>
            </a:r>
          </a:p>
        </p:txBody>
      </p:sp>
      <p:sp>
        <p:nvSpPr>
          <p:cNvPr id="15364" name="TextBox 22"/>
          <p:cNvSpPr txBox="1">
            <a:spLocks noChangeArrowheads="1"/>
          </p:cNvSpPr>
          <p:nvPr/>
        </p:nvSpPr>
        <p:spPr bwMode="auto">
          <a:xfrm>
            <a:off x="5486400" y="5491359"/>
            <a:ext cx="2743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algn="r" eaLnBrk="1" hangingPunct="1"/>
            <a:r>
              <a:rPr lang="en-US" sz="2800" dirty="0">
                <a:solidFill>
                  <a:schemeClr val="accent1"/>
                </a:solidFill>
              </a:rPr>
              <a:t>vector  B</a:t>
            </a:r>
          </a:p>
        </p:txBody>
      </p:sp>
      <p:sp>
        <p:nvSpPr>
          <p:cNvPr id="15365" name="TextBox 23"/>
          <p:cNvSpPr txBox="1">
            <a:spLocks noChangeArrowheads="1"/>
          </p:cNvSpPr>
          <p:nvPr/>
        </p:nvSpPr>
        <p:spPr bwMode="auto">
          <a:xfrm>
            <a:off x="5525291" y="8383983"/>
            <a:ext cx="2743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algn="r" eaLnBrk="1" hangingPunct="1"/>
            <a:r>
              <a:rPr lang="en-US" sz="2800" dirty="0">
                <a:solidFill>
                  <a:schemeClr val="accent1"/>
                </a:solidFill>
              </a:rPr>
              <a:t>vector  C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0591795" y="3891160"/>
            <a:ext cx="19812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accent1"/>
                </a:solidFill>
              </a:rPr>
              <a:t>A[1]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2572995" y="3891160"/>
            <a:ext cx="19812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accent1"/>
                </a:solidFill>
              </a:rPr>
              <a:t>A[2]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6457605" y="3891160"/>
            <a:ext cx="19812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accent1"/>
                </a:solidFill>
              </a:rPr>
              <a:t>A[N-1]</a:t>
            </a:r>
          </a:p>
        </p:txBody>
      </p:sp>
      <p:sp>
        <p:nvSpPr>
          <p:cNvPr id="30" name="Rectangle 29"/>
          <p:cNvSpPr/>
          <p:nvPr/>
        </p:nvSpPr>
        <p:spPr>
          <a:xfrm>
            <a:off x="8610595" y="5377061"/>
            <a:ext cx="19812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accent1"/>
                </a:solidFill>
              </a:rPr>
              <a:t>B[0]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0591795" y="5377061"/>
            <a:ext cx="19812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accent1"/>
                </a:solidFill>
              </a:rPr>
              <a:t>B[1]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2572995" y="5377061"/>
            <a:ext cx="19812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accent1"/>
                </a:solidFill>
              </a:rPr>
              <a:t>B[2]</a:t>
            </a:r>
          </a:p>
        </p:txBody>
      </p:sp>
      <p:sp>
        <p:nvSpPr>
          <p:cNvPr id="15375" name="TextBox 33"/>
          <p:cNvSpPr txBox="1">
            <a:spLocks noChangeArrowheads="1"/>
          </p:cNvSpPr>
          <p:nvPr/>
        </p:nvSpPr>
        <p:spPr bwMode="auto">
          <a:xfrm>
            <a:off x="15087496" y="4119760"/>
            <a:ext cx="5437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2800">
                <a:solidFill>
                  <a:schemeClr val="accent1"/>
                </a:solidFill>
              </a:rPr>
              <a:t>…</a:t>
            </a:r>
          </a:p>
        </p:txBody>
      </p:sp>
      <p:sp>
        <p:nvSpPr>
          <p:cNvPr id="15377" name="TextBox 35"/>
          <p:cNvSpPr txBox="1">
            <a:spLocks noChangeArrowheads="1"/>
          </p:cNvSpPr>
          <p:nvPr/>
        </p:nvSpPr>
        <p:spPr bwMode="auto">
          <a:xfrm>
            <a:off x="15087496" y="5491360"/>
            <a:ext cx="5437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2800">
                <a:solidFill>
                  <a:schemeClr val="accent1"/>
                </a:solidFill>
              </a:rPr>
              <a:t>…</a:t>
            </a:r>
          </a:p>
        </p:txBody>
      </p:sp>
      <p:sp>
        <p:nvSpPr>
          <p:cNvPr id="37" name="Rectangle 36"/>
          <p:cNvSpPr/>
          <p:nvPr/>
        </p:nvSpPr>
        <p:spPr>
          <a:xfrm>
            <a:off x="16457605" y="5377061"/>
            <a:ext cx="19812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accent1"/>
                </a:solidFill>
              </a:rPr>
              <a:t>B[N-1]</a:t>
            </a:r>
          </a:p>
        </p:txBody>
      </p:sp>
      <p:sp>
        <p:nvSpPr>
          <p:cNvPr id="38" name="Rectangle 37"/>
          <p:cNvSpPr/>
          <p:nvPr/>
        </p:nvSpPr>
        <p:spPr>
          <a:xfrm>
            <a:off x="8610595" y="8234560"/>
            <a:ext cx="19812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accent1"/>
                </a:solidFill>
              </a:rPr>
              <a:t>C[0]</a:t>
            </a:r>
          </a:p>
        </p:txBody>
      </p:sp>
      <p:sp>
        <p:nvSpPr>
          <p:cNvPr id="39" name="Rectangle 38"/>
          <p:cNvSpPr/>
          <p:nvPr/>
        </p:nvSpPr>
        <p:spPr>
          <a:xfrm>
            <a:off x="10591795" y="8234560"/>
            <a:ext cx="19812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accent1"/>
                </a:solidFill>
              </a:rPr>
              <a:t>C[1]</a:t>
            </a:r>
          </a:p>
        </p:txBody>
      </p:sp>
      <p:sp>
        <p:nvSpPr>
          <p:cNvPr id="40" name="Rectangle 39"/>
          <p:cNvSpPr/>
          <p:nvPr/>
        </p:nvSpPr>
        <p:spPr>
          <a:xfrm>
            <a:off x="12572995" y="8234560"/>
            <a:ext cx="19812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accent1"/>
                </a:solidFill>
              </a:rPr>
              <a:t>C[2]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6457605" y="8234560"/>
            <a:ext cx="19812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accent1"/>
                </a:solidFill>
              </a:rPr>
              <a:t>C[N-1]</a:t>
            </a:r>
          </a:p>
        </p:txBody>
      </p:sp>
      <p:sp>
        <p:nvSpPr>
          <p:cNvPr id="15385" name="TextBox 43"/>
          <p:cNvSpPr txBox="1">
            <a:spLocks noChangeArrowheads="1"/>
          </p:cNvSpPr>
          <p:nvPr/>
        </p:nvSpPr>
        <p:spPr bwMode="auto">
          <a:xfrm>
            <a:off x="15087496" y="8463160"/>
            <a:ext cx="5437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2800">
                <a:solidFill>
                  <a:schemeClr val="accent1"/>
                </a:solidFill>
              </a:rPr>
              <a:t>…</a:t>
            </a:r>
          </a:p>
        </p:txBody>
      </p:sp>
      <p:sp>
        <p:nvSpPr>
          <p:cNvPr id="45" name="Oval 44"/>
          <p:cNvSpPr/>
          <p:nvPr/>
        </p:nvSpPr>
        <p:spPr>
          <a:xfrm>
            <a:off x="9067795" y="6862960"/>
            <a:ext cx="1066800" cy="800101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accent1"/>
                </a:solidFill>
              </a:rPr>
              <a:t>+</a:t>
            </a:r>
          </a:p>
        </p:txBody>
      </p:sp>
      <p:cxnSp>
        <p:nvCxnSpPr>
          <p:cNvPr id="47" name="Straight Arrow Connector 46"/>
          <p:cNvCxnSpPr>
            <a:endCxn id="45" idx="1"/>
          </p:cNvCxnSpPr>
          <p:nvPr/>
        </p:nvCxnSpPr>
        <p:spPr>
          <a:xfrm rot="16200000" flipH="1">
            <a:off x="8134745" y="5891015"/>
            <a:ext cx="2174083" cy="3176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endCxn id="45" idx="7"/>
          </p:cNvCxnSpPr>
          <p:nvPr/>
        </p:nvCxnSpPr>
        <p:spPr>
          <a:xfrm rot="5400000">
            <a:off x="9636520" y="6633966"/>
            <a:ext cx="688181" cy="3173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stCxn id="45" idx="4"/>
            <a:endCxn id="38" idx="0"/>
          </p:cNvCxnSpPr>
          <p:nvPr/>
        </p:nvCxnSpPr>
        <p:spPr>
          <a:xfrm rot="5400000">
            <a:off x="9315450" y="7948020"/>
            <a:ext cx="571501" cy="6349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/>
          <p:cNvSpPr/>
          <p:nvPr/>
        </p:nvSpPr>
        <p:spPr>
          <a:xfrm>
            <a:off x="11048995" y="6862960"/>
            <a:ext cx="1066800" cy="800101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accent1"/>
                </a:solidFill>
              </a:rPr>
              <a:t>+</a:t>
            </a:r>
          </a:p>
        </p:txBody>
      </p:sp>
      <p:cxnSp>
        <p:nvCxnSpPr>
          <p:cNvPr id="53" name="Straight Arrow Connector 52"/>
          <p:cNvCxnSpPr>
            <a:endCxn id="52" idx="1"/>
          </p:cNvCxnSpPr>
          <p:nvPr/>
        </p:nvCxnSpPr>
        <p:spPr>
          <a:xfrm rot="16200000" flipH="1">
            <a:off x="10115945" y="5891015"/>
            <a:ext cx="2174083" cy="3176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endCxn id="52" idx="7"/>
          </p:cNvCxnSpPr>
          <p:nvPr/>
        </p:nvCxnSpPr>
        <p:spPr>
          <a:xfrm rot="5400000">
            <a:off x="11617720" y="6633966"/>
            <a:ext cx="688181" cy="3173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stCxn id="52" idx="4"/>
          </p:cNvCxnSpPr>
          <p:nvPr/>
        </p:nvCxnSpPr>
        <p:spPr>
          <a:xfrm rot="5400000">
            <a:off x="11296650" y="7948020"/>
            <a:ext cx="571501" cy="6349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Oval 55"/>
          <p:cNvSpPr/>
          <p:nvPr/>
        </p:nvSpPr>
        <p:spPr>
          <a:xfrm>
            <a:off x="13030195" y="6862960"/>
            <a:ext cx="1066800" cy="800101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accent1"/>
                </a:solidFill>
              </a:rPr>
              <a:t>+</a:t>
            </a:r>
          </a:p>
        </p:txBody>
      </p:sp>
      <p:cxnSp>
        <p:nvCxnSpPr>
          <p:cNvPr id="57" name="Straight Arrow Connector 56"/>
          <p:cNvCxnSpPr>
            <a:endCxn id="56" idx="1"/>
          </p:cNvCxnSpPr>
          <p:nvPr/>
        </p:nvCxnSpPr>
        <p:spPr>
          <a:xfrm rot="16200000" flipH="1">
            <a:off x="12097145" y="5891015"/>
            <a:ext cx="2174083" cy="3176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endCxn id="56" idx="7"/>
          </p:cNvCxnSpPr>
          <p:nvPr/>
        </p:nvCxnSpPr>
        <p:spPr>
          <a:xfrm rot="5400000">
            <a:off x="13598920" y="6633966"/>
            <a:ext cx="688181" cy="3173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>
            <a:stCxn id="56" idx="4"/>
          </p:cNvCxnSpPr>
          <p:nvPr/>
        </p:nvCxnSpPr>
        <p:spPr>
          <a:xfrm rot="5400000">
            <a:off x="13277850" y="7948020"/>
            <a:ext cx="571501" cy="6349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Oval 67"/>
          <p:cNvSpPr/>
          <p:nvPr/>
        </p:nvSpPr>
        <p:spPr>
          <a:xfrm>
            <a:off x="16914805" y="6862960"/>
            <a:ext cx="1066800" cy="800101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accent1"/>
                </a:solidFill>
              </a:rPr>
              <a:t>+</a:t>
            </a:r>
          </a:p>
        </p:txBody>
      </p:sp>
      <p:cxnSp>
        <p:nvCxnSpPr>
          <p:cNvPr id="69" name="Straight Arrow Connector 68"/>
          <p:cNvCxnSpPr>
            <a:endCxn id="68" idx="1"/>
          </p:cNvCxnSpPr>
          <p:nvPr/>
        </p:nvCxnSpPr>
        <p:spPr>
          <a:xfrm rot="16200000" flipH="1">
            <a:off x="15981756" y="5891015"/>
            <a:ext cx="2174083" cy="3176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>
            <a:endCxn id="68" idx="7"/>
          </p:cNvCxnSpPr>
          <p:nvPr/>
        </p:nvCxnSpPr>
        <p:spPr>
          <a:xfrm rot="5400000">
            <a:off x="17483531" y="6633966"/>
            <a:ext cx="688181" cy="3173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>
            <a:stCxn id="68" idx="4"/>
          </p:cNvCxnSpPr>
          <p:nvPr/>
        </p:nvCxnSpPr>
        <p:spPr>
          <a:xfrm rot="5400000">
            <a:off x="17162458" y="7948020"/>
            <a:ext cx="571501" cy="6349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10" name="Title 7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6400" dirty="0">
                <a:solidFill>
                  <a:schemeClr val="accent1"/>
                </a:solidFill>
              </a:rPr>
              <a:t>Data Parallelism - Vector Addition Example</a:t>
            </a:r>
          </a:p>
        </p:txBody>
      </p:sp>
      <p:sp>
        <p:nvSpPr>
          <p:cNvPr id="15411" name="Slide Number Placeholder 71"/>
          <p:cNvSpPr>
            <a:spLocks noGrp="1"/>
          </p:cNvSpPr>
          <p:nvPr>
            <p:ph type="sldNum" sz="quarter" idx="4294967295"/>
          </p:nvPr>
        </p:nvSpPr>
        <p:spPr>
          <a:xfrm>
            <a:off x="14656989" y="13568560"/>
            <a:ext cx="3810000" cy="914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7D19AA-ECD4-4533-8333-298847C0F63B}" type="slidenum">
              <a:rPr lang="en-US" smtClean="0">
                <a:solidFill>
                  <a:schemeClr val="accent1"/>
                </a:solidFill>
              </a:rPr>
              <a:pPr>
                <a:defRPr/>
              </a:pPr>
              <a:t>53</a:t>
            </a:fld>
            <a:endParaRPr lang="en-US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114246"/>
      </p:ext>
    </p:extLst>
  </p:cSld>
  <p:clrMapOvr>
    <a:masterClrMapping/>
  </p:clrMapOvr>
  <p:transition advTm="30528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1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tabLst>
                <a:tab pos="0" algn="l"/>
                <a:tab pos="1828823" algn="l"/>
                <a:tab pos="3657646" algn="l"/>
                <a:tab pos="5486469" algn="l"/>
                <a:tab pos="7315291" algn="l"/>
                <a:tab pos="9144114" algn="l"/>
                <a:tab pos="10972937" algn="l"/>
                <a:tab pos="12801760" algn="l"/>
                <a:tab pos="14630583" algn="l"/>
                <a:tab pos="16459406" algn="l"/>
                <a:tab pos="18288229" algn="l"/>
                <a:tab pos="20117051" algn="l"/>
              </a:tabLst>
            </a:pPr>
            <a:r>
              <a:rPr lang="en-US" dirty="0">
                <a:solidFill>
                  <a:schemeClr val="accent1"/>
                </a:solidFill>
              </a:rPr>
              <a:t>CUDA Execution Model</a:t>
            </a:r>
          </a:p>
        </p:txBody>
      </p:sp>
      <p:sp>
        <p:nvSpPr>
          <p:cNvPr id="7172" name="Rectangle 2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914411" indent="-914411">
              <a:tabLst>
                <a:tab pos="2054252" algn="l"/>
                <a:tab pos="3883075" algn="l"/>
                <a:tab pos="5711898" algn="l"/>
                <a:tab pos="7540721" algn="l"/>
                <a:tab pos="9369544" algn="l"/>
                <a:tab pos="11198367" algn="l"/>
                <a:tab pos="13027190" algn="l"/>
                <a:tab pos="14856012" algn="l"/>
                <a:tab pos="16684835" algn="l"/>
                <a:tab pos="18513658" algn="l"/>
                <a:tab pos="20342481" algn="l"/>
              </a:tabLst>
            </a:pPr>
            <a:endParaRPr lang="en-US" dirty="0"/>
          </a:p>
          <a:p>
            <a:pPr marL="0" indent="0">
              <a:buNone/>
              <a:tabLst>
                <a:tab pos="2054252" algn="l"/>
                <a:tab pos="3883075" algn="l"/>
                <a:tab pos="5711898" algn="l"/>
                <a:tab pos="7540721" algn="l"/>
                <a:tab pos="9369544" algn="l"/>
                <a:tab pos="11198367" algn="l"/>
                <a:tab pos="13027190" algn="l"/>
                <a:tab pos="14856012" algn="l"/>
                <a:tab pos="16684835" algn="l"/>
                <a:tab pos="18513658" algn="l"/>
                <a:tab pos="20342481" algn="l"/>
              </a:tabLst>
            </a:pPr>
            <a:r>
              <a:rPr lang="en-US" dirty="0"/>
              <a:t>Heterogeneous host (CPU) + device (GPU) application C program</a:t>
            </a:r>
          </a:p>
          <a:p>
            <a:pPr marL="1946302" lvl="1" indent="-803287">
              <a:tabLst>
                <a:tab pos="2054252" algn="l"/>
                <a:tab pos="3883075" algn="l"/>
                <a:tab pos="5711898" algn="l"/>
                <a:tab pos="7540721" algn="l"/>
                <a:tab pos="9369544" algn="l"/>
                <a:tab pos="11198367" algn="l"/>
                <a:tab pos="13027190" algn="l"/>
                <a:tab pos="14856012" algn="l"/>
                <a:tab pos="16684835" algn="l"/>
                <a:tab pos="18513658" algn="l"/>
                <a:tab pos="20342481" algn="l"/>
              </a:tabLst>
            </a:pPr>
            <a:r>
              <a:rPr lang="en-US" sz="3200" dirty="0"/>
              <a:t>Serial parts in </a:t>
            </a:r>
            <a:r>
              <a:rPr lang="en-US" sz="3200" b="1" dirty="0"/>
              <a:t>host </a:t>
            </a:r>
            <a:r>
              <a:rPr lang="en-US" sz="3200" dirty="0"/>
              <a:t>C code</a:t>
            </a:r>
          </a:p>
          <a:p>
            <a:pPr marL="1946302" lvl="1" indent="-803287">
              <a:tabLst>
                <a:tab pos="2054252" algn="l"/>
                <a:tab pos="3883075" algn="l"/>
                <a:tab pos="5711898" algn="l"/>
                <a:tab pos="7540721" algn="l"/>
                <a:tab pos="9369544" algn="l"/>
                <a:tab pos="11198367" algn="l"/>
                <a:tab pos="13027190" algn="l"/>
                <a:tab pos="14856012" algn="l"/>
                <a:tab pos="16684835" algn="l"/>
                <a:tab pos="18513658" algn="l"/>
                <a:tab pos="20342481" algn="l"/>
              </a:tabLst>
            </a:pPr>
            <a:r>
              <a:rPr lang="en-US" sz="3200" dirty="0"/>
              <a:t>Parallel parts in </a:t>
            </a:r>
            <a:r>
              <a:rPr lang="en-US" sz="3200" b="1" dirty="0"/>
              <a:t>device</a:t>
            </a:r>
            <a:r>
              <a:rPr lang="en-US" sz="3200" dirty="0"/>
              <a:t> SPMD kernel code</a:t>
            </a:r>
          </a:p>
        </p:txBody>
      </p:sp>
      <p:sp>
        <p:nvSpPr>
          <p:cNvPr id="7173" name="Text Box 3"/>
          <p:cNvSpPr txBox="1">
            <a:spLocks noChangeArrowheads="1"/>
          </p:cNvSpPr>
          <p:nvPr/>
        </p:nvSpPr>
        <p:spPr bwMode="auto">
          <a:xfrm>
            <a:off x="10852151" y="5432510"/>
            <a:ext cx="4524376" cy="659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80000" tIns="93600" rIns="180000" bIns="936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ts val="451"/>
              </a:spcBef>
              <a:buClr>
                <a:srgbClr val="3333CC"/>
              </a:buClr>
            </a:pPr>
            <a:r>
              <a:rPr lang="en-US" sz="3600" dirty="0">
                <a:solidFill>
                  <a:srgbClr val="3333CC"/>
                </a:solidFill>
                <a:latin typeface="Arial" charset="0"/>
                <a:ea typeface="ＭＳ Ｐゴシック" pitchFamily="34" charset="-128"/>
              </a:rPr>
              <a:t>Serial Code (host)</a:t>
            </a:r>
            <a:r>
              <a:rPr lang="ar-SA" sz="3600" dirty="0">
                <a:solidFill>
                  <a:srgbClr val="3333CC"/>
                </a:solidFill>
                <a:latin typeface="Arial" charset="0"/>
                <a:ea typeface="ＭＳ Ｐゴシック" pitchFamily="34" charset="-128"/>
              </a:rPr>
              <a:t>‏</a:t>
            </a:r>
            <a:endParaRPr lang="en-US" sz="3600" dirty="0">
              <a:solidFill>
                <a:srgbClr val="3333CC"/>
              </a:solidFill>
              <a:latin typeface="Arial" charset="0"/>
              <a:ea typeface="ＭＳ Ｐゴシック" pitchFamily="34" charset="-128"/>
            </a:endParaRPr>
          </a:p>
        </p:txBody>
      </p:sp>
      <p:grpSp>
        <p:nvGrpSpPr>
          <p:cNvPr id="7174" name="Group 4"/>
          <p:cNvGrpSpPr>
            <a:grpSpLocks/>
          </p:cNvGrpSpPr>
          <p:nvPr/>
        </p:nvGrpSpPr>
        <p:grpSpPr bwMode="auto">
          <a:xfrm>
            <a:off x="11652251" y="6448190"/>
            <a:ext cx="7854949" cy="1252541"/>
            <a:chOff x="2817" y="2296"/>
            <a:chExt cx="2474" cy="526"/>
          </a:xfrm>
        </p:grpSpPr>
        <p:sp>
          <p:nvSpPr>
            <p:cNvPr id="7240" name="Rectangle 5"/>
            <p:cNvSpPr>
              <a:spLocks noChangeArrowheads="1"/>
            </p:cNvSpPr>
            <p:nvPr/>
          </p:nvSpPr>
          <p:spPr bwMode="auto">
            <a:xfrm>
              <a:off x="2817" y="2296"/>
              <a:ext cx="2474" cy="526"/>
            </a:xfrm>
            <a:prstGeom prst="rect">
              <a:avLst/>
            </a:prstGeom>
            <a:noFill/>
            <a:ln w="28440">
              <a:solidFill>
                <a:srgbClr val="00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3600">
                <a:solidFill>
                  <a:schemeClr val="accent1"/>
                </a:solidFill>
              </a:endParaRPr>
            </a:p>
          </p:txBody>
        </p:sp>
        <p:sp>
          <p:nvSpPr>
            <p:cNvPr id="7241" name="Text Box 6"/>
            <p:cNvSpPr txBox="1">
              <a:spLocks noChangeArrowheads="1"/>
            </p:cNvSpPr>
            <p:nvPr/>
          </p:nvSpPr>
          <p:spPr bwMode="auto">
            <a:xfrm>
              <a:off x="4431" y="2498"/>
              <a:ext cx="316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80000" tIns="93600" rIns="180000" bIns="93600">
              <a:spAutoFit/>
            </a:bodyPr>
            <a:lstStyle>
              <a:lvl1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1pPr>
              <a:lvl2pPr marL="742950" indent="-28575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2pPr>
              <a:lvl3pPr marL="1143000" indent="-2286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3pPr>
              <a:lvl4pPr marL="1600200" indent="-2286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4pPr>
              <a:lvl5pPr marL="2057400" indent="-2286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9pPr>
            </a:lstStyle>
            <a:p>
              <a:pPr algn="ctr" eaLnBrk="1" hangingPunct="1">
                <a:buFont typeface="Arial" charset="0"/>
                <a:buNone/>
              </a:pPr>
              <a:r>
                <a:rPr lang="en-US" sz="3600">
                  <a:solidFill>
                    <a:schemeClr val="accent1"/>
                  </a:solidFill>
                  <a:latin typeface="Arial" charset="0"/>
                  <a:ea typeface="ＭＳ Ｐゴシック" pitchFamily="34" charset="-128"/>
                </a:rPr>
                <a:t>. . .</a:t>
              </a:r>
            </a:p>
          </p:txBody>
        </p:sp>
        <p:grpSp>
          <p:nvGrpSpPr>
            <p:cNvPr id="7242" name="Group 7"/>
            <p:cNvGrpSpPr>
              <a:grpSpLocks/>
            </p:cNvGrpSpPr>
            <p:nvPr/>
          </p:nvGrpSpPr>
          <p:grpSpPr bwMode="auto">
            <a:xfrm>
              <a:off x="2872" y="2339"/>
              <a:ext cx="489" cy="440"/>
              <a:chOff x="2872" y="2339"/>
              <a:chExt cx="489" cy="440"/>
            </a:xfrm>
          </p:grpSpPr>
          <p:sp>
            <p:nvSpPr>
              <p:cNvPr id="7285" name="Text Box 8"/>
              <p:cNvSpPr txBox="1">
                <a:spLocks noChangeArrowheads="1"/>
              </p:cNvSpPr>
              <p:nvPr/>
            </p:nvSpPr>
            <p:spPr bwMode="auto">
              <a:xfrm>
                <a:off x="2872" y="2339"/>
                <a:ext cx="490" cy="441"/>
              </a:xfrm>
              <a:prstGeom prst="rect">
                <a:avLst/>
              </a:prstGeom>
              <a:noFill/>
              <a:ln w="19080">
                <a:solidFill>
                  <a:srgbClr val="00CC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9pPr>
              </a:lstStyle>
              <a:p>
                <a:pPr eaLnBrk="1" hangingPunct="1"/>
                <a:endParaRPr lang="en-US" sz="4800">
                  <a:solidFill>
                    <a:schemeClr val="accent1"/>
                  </a:solidFill>
                </a:endParaRPr>
              </a:p>
            </p:txBody>
          </p:sp>
          <p:grpSp>
            <p:nvGrpSpPr>
              <p:cNvPr id="7286" name="Group 9"/>
              <p:cNvGrpSpPr>
                <a:grpSpLocks/>
              </p:cNvGrpSpPr>
              <p:nvPr/>
            </p:nvGrpSpPr>
            <p:grpSpPr bwMode="auto">
              <a:xfrm>
                <a:off x="2920" y="2393"/>
                <a:ext cx="392" cy="332"/>
                <a:chOff x="2920" y="2393"/>
                <a:chExt cx="392" cy="332"/>
              </a:xfrm>
            </p:grpSpPr>
            <p:sp>
              <p:nvSpPr>
                <p:cNvPr id="7287" name="Freeform 10"/>
                <p:cNvSpPr>
                  <a:spLocks/>
                </p:cNvSpPr>
                <p:nvPr/>
              </p:nvSpPr>
              <p:spPr bwMode="auto">
                <a:xfrm>
                  <a:off x="2920" y="2393"/>
                  <a:ext cx="72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88" name="Freeform 11"/>
                <p:cNvSpPr>
                  <a:spLocks/>
                </p:cNvSpPr>
                <p:nvPr/>
              </p:nvSpPr>
              <p:spPr bwMode="auto">
                <a:xfrm>
                  <a:off x="2955" y="2393"/>
                  <a:ext cx="72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89" name="Freeform 12"/>
                <p:cNvSpPr>
                  <a:spLocks/>
                </p:cNvSpPr>
                <p:nvPr/>
              </p:nvSpPr>
              <p:spPr bwMode="auto">
                <a:xfrm>
                  <a:off x="2986" y="2393"/>
                  <a:ext cx="72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90" name="Freeform 13"/>
                <p:cNvSpPr>
                  <a:spLocks/>
                </p:cNvSpPr>
                <p:nvPr/>
              </p:nvSpPr>
              <p:spPr bwMode="auto">
                <a:xfrm>
                  <a:off x="3019" y="2393"/>
                  <a:ext cx="72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91" name="Freeform 14"/>
                <p:cNvSpPr>
                  <a:spLocks/>
                </p:cNvSpPr>
                <p:nvPr/>
              </p:nvSpPr>
              <p:spPr bwMode="auto">
                <a:xfrm>
                  <a:off x="3050" y="2393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92" name="Freeform 15"/>
                <p:cNvSpPr>
                  <a:spLocks/>
                </p:cNvSpPr>
                <p:nvPr/>
              </p:nvSpPr>
              <p:spPr bwMode="auto">
                <a:xfrm>
                  <a:off x="3083" y="2393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93" name="Freeform 16"/>
                <p:cNvSpPr>
                  <a:spLocks/>
                </p:cNvSpPr>
                <p:nvPr/>
              </p:nvSpPr>
              <p:spPr bwMode="auto">
                <a:xfrm>
                  <a:off x="3114" y="2393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94" name="Freeform 17"/>
                <p:cNvSpPr>
                  <a:spLocks/>
                </p:cNvSpPr>
                <p:nvPr/>
              </p:nvSpPr>
              <p:spPr bwMode="auto">
                <a:xfrm>
                  <a:off x="3146" y="2393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95" name="Freeform 18"/>
                <p:cNvSpPr>
                  <a:spLocks/>
                </p:cNvSpPr>
                <p:nvPr/>
              </p:nvSpPr>
              <p:spPr bwMode="auto">
                <a:xfrm>
                  <a:off x="3178" y="2393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96" name="Freeform 19"/>
                <p:cNvSpPr>
                  <a:spLocks/>
                </p:cNvSpPr>
                <p:nvPr/>
              </p:nvSpPr>
              <p:spPr bwMode="auto">
                <a:xfrm>
                  <a:off x="3210" y="2393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97" name="Freeform 20"/>
                <p:cNvSpPr>
                  <a:spLocks/>
                </p:cNvSpPr>
                <p:nvPr/>
              </p:nvSpPr>
              <p:spPr bwMode="auto">
                <a:xfrm>
                  <a:off x="3242" y="2393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</p:grpSp>
        </p:grpSp>
        <p:grpSp>
          <p:nvGrpSpPr>
            <p:cNvPr id="7243" name="Group 21"/>
            <p:cNvGrpSpPr>
              <a:grpSpLocks/>
            </p:cNvGrpSpPr>
            <p:nvPr/>
          </p:nvGrpSpPr>
          <p:grpSpPr bwMode="auto">
            <a:xfrm>
              <a:off x="3406" y="2339"/>
              <a:ext cx="489" cy="440"/>
              <a:chOff x="3406" y="2339"/>
              <a:chExt cx="489" cy="440"/>
            </a:xfrm>
          </p:grpSpPr>
          <p:sp>
            <p:nvSpPr>
              <p:cNvPr id="7272" name="Text Box 22"/>
              <p:cNvSpPr txBox="1">
                <a:spLocks noChangeArrowheads="1"/>
              </p:cNvSpPr>
              <p:nvPr/>
            </p:nvSpPr>
            <p:spPr bwMode="auto">
              <a:xfrm>
                <a:off x="3406" y="2339"/>
                <a:ext cx="490" cy="441"/>
              </a:xfrm>
              <a:prstGeom prst="rect">
                <a:avLst/>
              </a:prstGeom>
              <a:noFill/>
              <a:ln w="19080">
                <a:solidFill>
                  <a:srgbClr val="00CC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9pPr>
              </a:lstStyle>
              <a:p>
                <a:pPr eaLnBrk="1" hangingPunct="1"/>
                <a:endParaRPr lang="en-US" sz="4800">
                  <a:solidFill>
                    <a:schemeClr val="accent1"/>
                  </a:solidFill>
                </a:endParaRPr>
              </a:p>
            </p:txBody>
          </p:sp>
          <p:grpSp>
            <p:nvGrpSpPr>
              <p:cNvPr id="7273" name="Group 23"/>
              <p:cNvGrpSpPr>
                <a:grpSpLocks/>
              </p:cNvGrpSpPr>
              <p:nvPr/>
            </p:nvGrpSpPr>
            <p:grpSpPr bwMode="auto">
              <a:xfrm>
                <a:off x="3454" y="2393"/>
                <a:ext cx="392" cy="332"/>
                <a:chOff x="3454" y="2393"/>
                <a:chExt cx="392" cy="332"/>
              </a:xfrm>
            </p:grpSpPr>
            <p:sp>
              <p:nvSpPr>
                <p:cNvPr id="7274" name="Freeform 24"/>
                <p:cNvSpPr>
                  <a:spLocks/>
                </p:cNvSpPr>
                <p:nvPr/>
              </p:nvSpPr>
              <p:spPr bwMode="auto">
                <a:xfrm>
                  <a:off x="3454" y="2393"/>
                  <a:ext cx="72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75" name="Freeform 25"/>
                <p:cNvSpPr>
                  <a:spLocks/>
                </p:cNvSpPr>
                <p:nvPr/>
              </p:nvSpPr>
              <p:spPr bwMode="auto">
                <a:xfrm>
                  <a:off x="3489" y="2393"/>
                  <a:ext cx="72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76" name="Freeform 26"/>
                <p:cNvSpPr>
                  <a:spLocks/>
                </p:cNvSpPr>
                <p:nvPr/>
              </p:nvSpPr>
              <p:spPr bwMode="auto">
                <a:xfrm>
                  <a:off x="3520" y="2393"/>
                  <a:ext cx="72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77" name="Freeform 27"/>
                <p:cNvSpPr>
                  <a:spLocks/>
                </p:cNvSpPr>
                <p:nvPr/>
              </p:nvSpPr>
              <p:spPr bwMode="auto">
                <a:xfrm>
                  <a:off x="3553" y="2393"/>
                  <a:ext cx="72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78" name="Freeform 28"/>
                <p:cNvSpPr>
                  <a:spLocks/>
                </p:cNvSpPr>
                <p:nvPr/>
              </p:nvSpPr>
              <p:spPr bwMode="auto">
                <a:xfrm>
                  <a:off x="3584" y="2393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79" name="Freeform 29"/>
                <p:cNvSpPr>
                  <a:spLocks/>
                </p:cNvSpPr>
                <p:nvPr/>
              </p:nvSpPr>
              <p:spPr bwMode="auto">
                <a:xfrm>
                  <a:off x="3617" y="2393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80" name="Freeform 30"/>
                <p:cNvSpPr>
                  <a:spLocks/>
                </p:cNvSpPr>
                <p:nvPr/>
              </p:nvSpPr>
              <p:spPr bwMode="auto">
                <a:xfrm>
                  <a:off x="3648" y="2393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81" name="Freeform 31"/>
                <p:cNvSpPr>
                  <a:spLocks/>
                </p:cNvSpPr>
                <p:nvPr/>
              </p:nvSpPr>
              <p:spPr bwMode="auto">
                <a:xfrm>
                  <a:off x="3680" y="2393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82" name="Freeform 32"/>
                <p:cNvSpPr>
                  <a:spLocks/>
                </p:cNvSpPr>
                <p:nvPr/>
              </p:nvSpPr>
              <p:spPr bwMode="auto">
                <a:xfrm>
                  <a:off x="3712" y="2393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83" name="Freeform 33"/>
                <p:cNvSpPr>
                  <a:spLocks/>
                </p:cNvSpPr>
                <p:nvPr/>
              </p:nvSpPr>
              <p:spPr bwMode="auto">
                <a:xfrm>
                  <a:off x="3744" y="2393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84" name="Freeform 34"/>
                <p:cNvSpPr>
                  <a:spLocks/>
                </p:cNvSpPr>
                <p:nvPr/>
              </p:nvSpPr>
              <p:spPr bwMode="auto">
                <a:xfrm>
                  <a:off x="3776" y="2393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</p:grpSp>
        </p:grpSp>
        <p:grpSp>
          <p:nvGrpSpPr>
            <p:cNvPr id="7244" name="Group 35"/>
            <p:cNvGrpSpPr>
              <a:grpSpLocks/>
            </p:cNvGrpSpPr>
            <p:nvPr/>
          </p:nvGrpSpPr>
          <p:grpSpPr bwMode="auto">
            <a:xfrm>
              <a:off x="4746" y="2339"/>
              <a:ext cx="489" cy="440"/>
              <a:chOff x="4746" y="2339"/>
              <a:chExt cx="489" cy="440"/>
            </a:xfrm>
          </p:grpSpPr>
          <p:sp>
            <p:nvSpPr>
              <p:cNvPr id="7259" name="Text Box 36"/>
              <p:cNvSpPr txBox="1">
                <a:spLocks noChangeArrowheads="1"/>
              </p:cNvSpPr>
              <p:nvPr/>
            </p:nvSpPr>
            <p:spPr bwMode="auto">
              <a:xfrm>
                <a:off x="4746" y="2339"/>
                <a:ext cx="490" cy="441"/>
              </a:xfrm>
              <a:prstGeom prst="rect">
                <a:avLst/>
              </a:prstGeom>
              <a:noFill/>
              <a:ln w="19080">
                <a:solidFill>
                  <a:srgbClr val="00CC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9pPr>
              </a:lstStyle>
              <a:p>
                <a:pPr eaLnBrk="1" hangingPunct="1"/>
                <a:endParaRPr lang="en-US" sz="4800">
                  <a:solidFill>
                    <a:schemeClr val="accent1"/>
                  </a:solidFill>
                </a:endParaRPr>
              </a:p>
            </p:txBody>
          </p:sp>
          <p:grpSp>
            <p:nvGrpSpPr>
              <p:cNvPr id="7260" name="Group 37"/>
              <p:cNvGrpSpPr>
                <a:grpSpLocks/>
              </p:cNvGrpSpPr>
              <p:nvPr/>
            </p:nvGrpSpPr>
            <p:grpSpPr bwMode="auto">
              <a:xfrm>
                <a:off x="4794" y="2393"/>
                <a:ext cx="392" cy="332"/>
                <a:chOff x="4794" y="2393"/>
                <a:chExt cx="392" cy="332"/>
              </a:xfrm>
            </p:grpSpPr>
            <p:sp>
              <p:nvSpPr>
                <p:cNvPr id="7261" name="Freeform 38"/>
                <p:cNvSpPr>
                  <a:spLocks/>
                </p:cNvSpPr>
                <p:nvPr/>
              </p:nvSpPr>
              <p:spPr bwMode="auto">
                <a:xfrm>
                  <a:off x="4794" y="2393"/>
                  <a:ext cx="72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62" name="Freeform 39"/>
                <p:cNvSpPr>
                  <a:spLocks/>
                </p:cNvSpPr>
                <p:nvPr/>
              </p:nvSpPr>
              <p:spPr bwMode="auto">
                <a:xfrm>
                  <a:off x="4829" y="2393"/>
                  <a:ext cx="72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63" name="Freeform 40"/>
                <p:cNvSpPr>
                  <a:spLocks/>
                </p:cNvSpPr>
                <p:nvPr/>
              </p:nvSpPr>
              <p:spPr bwMode="auto">
                <a:xfrm>
                  <a:off x="4860" y="2393"/>
                  <a:ext cx="72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64" name="Freeform 41"/>
                <p:cNvSpPr>
                  <a:spLocks/>
                </p:cNvSpPr>
                <p:nvPr/>
              </p:nvSpPr>
              <p:spPr bwMode="auto">
                <a:xfrm>
                  <a:off x="4893" y="2393"/>
                  <a:ext cx="72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65" name="Freeform 42"/>
                <p:cNvSpPr>
                  <a:spLocks/>
                </p:cNvSpPr>
                <p:nvPr/>
              </p:nvSpPr>
              <p:spPr bwMode="auto">
                <a:xfrm>
                  <a:off x="4924" y="2393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66" name="Freeform 43"/>
                <p:cNvSpPr>
                  <a:spLocks/>
                </p:cNvSpPr>
                <p:nvPr/>
              </p:nvSpPr>
              <p:spPr bwMode="auto">
                <a:xfrm>
                  <a:off x="4957" y="2393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67" name="Freeform 44"/>
                <p:cNvSpPr>
                  <a:spLocks/>
                </p:cNvSpPr>
                <p:nvPr/>
              </p:nvSpPr>
              <p:spPr bwMode="auto">
                <a:xfrm>
                  <a:off x="4988" y="2393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68" name="Freeform 45"/>
                <p:cNvSpPr>
                  <a:spLocks/>
                </p:cNvSpPr>
                <p:nvPr/>
              </p:nvSpPr>
              <p:spPr bwMode="auto">
                <a:xfrm>
                  <a:off x="5020" y="2393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69" name="Freeform 46"/>
                <p:cNvSpPr>
                  <a:spLocks/>
                </p:cNvSpPr>
                <p:nvPr/>
              </p:nvSpPr>
              <p:spPr bwMode="auto">
                <a:xfrm>
                  <a:off x="5052" y="2393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70" name="Freeform 47"/>
                <p:cNvSpPr>
                  <a:spLocks/>
                </p:cNvSpPr>
                <p:nvPr/>
              </p:nvSpPr>
              <p:spPr bwMode="auto">
                <a:xfrm>
                  <a:off x="5084" y="2393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71" name="Freeform 48"/>
                <p:cNvSpPr>
                  <a:spLocks/>
                </p:cNvSpPr>
                <p:nvPr/>
              </p:nvSpPr>
              <p:spPr bwMode="auto">
                <a:xfrm>
                  <a:off x="5116" y="2393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</p:grpSp>
        </p:grpSp>
        <p:grpSp>
          <p:nvGrpSpPr>
            <p:cNvPr id="7245" name="Group 49"/>
            <p:cNvGrpSpPr>
              <a:grpSpLocks/>
            </p:cNvGrpSpPr>
            <p:nvPr/>
          </p:nvGrpSpPr>
          <p:grpSpPr bwMode="auto">
            <a:xfrm>
              <a:off x="3942" y="2339"/>
              <a:ext cx="488" cy="440"/>
              <a:chOff x="3942" y="2339"/>
              <a:chExt cx="488" cy="440"/>
            </a:xfrm>
          </p:grpSpPr>
          <p:sp>
            <p:nvSpPr>
              <p:cNvPr id="7246" name="Text Box 50"/>
              <p:cNvSpPr txBox="1">
                <a:spLocks noChangeArrowheads="1"/>
              </p:cNvSpPr>
              <p:nvPr/>
            </p:nvSpPr>
            <p:spPr bwMode="auto">
              <a:xfrm>
                <a:off x="3942" y="2339"/>
                <a:ext cx="489" cy="441"/>
              </a:xfrm>
              <a:prstGeom prst="rect">
                <a:avLst/>
              </a:prstGeom>
              <a:noFill/>
              <a:ln w="19080">
                <a:solidFill>
                  <a:srgbClr val="00CC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9pPr>
              </a:lstStyle>
              <a:p>
                <a:pPr eaLnBrk="1" hangingPunct="1"/>
                <a:endParaRPr lang="en-US" sz="4800">
                  <a:solidFill>
                    <a:schemeClr val="accent1"/>
                  </a:solidFill>
                </a:endParaRPr>
              </a:p>
            </p:txBody>
          </p:sp>
          <p:grpSp>
            <p:nvGrpSpPr>
              <p:cNvPr id="7247" name="Group 51"/>
              <p:cNvGrpSpPr>
                <a:grpSpLocks/>
              </p:cNvGrpSpPr>
              <p:nvPr/>
            </p:nvGrpSpPr>
            <p:grpSpPr bwMode="auto">
              <a:xfrm>
                <a:off x="3990" y="2393"/>
                <a:ext cx="391" cy="332"/>
                <a:chOff x="3990" y="2393"/>
                <a:chExt cx="391" cy="332"/>
              </a:xfrm>
            </p:grpSpPr>
            <p:sp>
              <p:nvSpPr>
                <p:cNvPr id="7248" name="Freeform 52"/>
                <p:cNvSpPr>
                  <a:spLocks/>
                </p:cNvSpPr>
                <p:nvPr/>
              </p:nvSpPr>
              <p:spPr bwMode="auto">
                <a:xfrm>
                  <a:off x="3990" y="2393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49" name="Freeform 53"/>
                <p:cNvSpPr>
                  <a:spLocks/>
                </p:cNvSpPr>
                <p:nvPr/>
              </p:nvSpPr>
              <p:spPr bwMode="auto">
                <a:xfrm>
                  <a:off x="4025" y="2393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50" name="Freeform 54"/>
                <p:cNvSpPr>
                  <a:spLocks/>
                </p:cNvSpPr>
                <p:nvPr/>
              </p:nvSpPr>
              <p:spPr bwMode="auto">
                <a:xfrm>
                  <a:off x="4056" y="2393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51" name="Freeform 55"/>
                <p:cNvSpPr>
                  <a:spLocks/>
                </p:cNvSpPr>
                <p:nvPr/>
              </p:nvSpPr>
              <p:spPr bwMode="auto">
                <a:xfrm>
                  <a:off x="4088" y="2393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52" name="Freeform 56"/>
                <p:cNvSpPr>
                  <a:spLocks/>
                </p:cNvSpPr>
                <p:nvPr/>
              </p:nvSpPr>
              <p:spPr bwMode="auto">
                <a:xfrm>
                  <a:off x="4120" y="2393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53" name="Freeform 57"/>
                <p:cNvSpPr>
                  <a:spLocks/>
                </p:cNvSpPr>
                <p:nvPr/>
              </p:nvSpPr>
              <p:spPr bwMode="auto">
                <a:xfrm>
                  <a:off x="4152" y="2393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54" name="Freeform 58"/>
                <p:cNvSpPr>
                  <a:spLocks/>
                </p:cNvSpPr>
                <p:nvPr/>
              </p:nvSpPr>
              <p:spPr bwMode="auto">
                <a:xfrm>
                  <a:off x="4184" y="2393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55" name="Freeform 59"/>
                <p:cNvSpPr>
                  <a:spLocks/>
                </p:cNvSpPr>
                <p:nvPr/>
              </p:nvSpPr>
              <p:spPr bwMode="auto">
                <a:xfrm>
                  <a:off x="4216" y="2393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56" name="Freeform 60"/>
                <p:cNvSpPr>
                  <a:spLocks/>
                </p:cNvSpPr>
                <p:nvPr/>
              </p:nvSpPr>
              <p:spPr bwMode="auto">
                <a:xfrm>
                  <a:off x="4248" y="2393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57" name="Freeform 61"/>
                <p:cNvSpPr>
                  <a:spLocks/>
                </p:cNvSpPr>
                <p:nvPr/>
              </p:nvSpPr>
              <p:spPr bwMode="auto">
                <a:xfrm>
                  <a:off x="4280" y="2393"/>
                  <a:ext cx="70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58" name="Freeform 62"/>
                <p:cNvSpPr>
                  <a:spLocks/>
                </p:cNvSpPr>
                <p:nvPr/>
              </p:nvSpPr>
              <p:spPr bwMode="auto">
                <a:xfrm>
                  <a:off x="4311" y="2393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</p:grpSp>
        </p:grpSp>
      </p:grpSp>
      <p:grpSp>
        <p:nvGrpSpPr>
          <p:cNvPr id="7175" name="Group 63"/>
          <p:cNvGrpSpPr>
            <a:grpSpLocks/>
          </p:cNvGrpSpPr>
          <p:nvPr/>
        </p:nvGrpSpPr>
        <p:grpSpPr bwMode="auto">
          <a:xfrm>
            <a:off x="11652251" y="9329511"/>
            <a:ext cx="7854949" cy="1250158"/>
            <a:chOff x="2817" y="3506"/>
            <a:chExt cx="2474" cy="525"/>
          </a:xfrm>
        </p:grpSpPr>
        <p:sp>
          <p:nvSpPr>
            <p:cNvPr id="7182" name="Rectangle 64"/>
            <p:cNvSpPr>
              <a:spLocks noChangeArrowheads="1"/>
            </p:cNvSpPr>
            <p:nvPr/>
          </p:nvSpPr>
          <p:spPr bwMode="auto">
            <a:xfrm>
              <a:off x="2817" y="3506"/>
              <a:ext cx="2474" cy="525"/>
            </a:xfrm>
            <a:prstGeom prst="rect">
              <a:avLst/>
            </a:prstGeom>
            <a:noFill/>
            <a:ln w="28440">
              <a:solidFill>
                <a:srgbClr val="00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3600">
                <a:solidFill>
                  <a:schemeClr val="accent1"/>
                </a:solidFill>
              </a:endParaRPr>
            </a:p>
          </p:txBody>
        </p:sp>
        <p:sp>
          <p:nvSpPr>
            <p:cNvPr id="7183" name="Text Box 65"/>
            <p:cNvSpPr txBox="1">
              <a:spLocks noChangeArrowheads="1"/>
            </p:cNvSpPr>
            <p:nvPr/>
          </p:nvSpPr>
          <p:spPr bwMode="auto">
            <a:xfrm>
              <a:off x="4429" y="3708"/>
              <a:ext cx="316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180000" tIns="93600" rIns="180000" bIns="93600">
              <a:spAutoFit/>
            </a:bodyPr>
            <a:lstStyle>
              <a:lvl1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1pPr>
              <a:lvl2pPr marL="742950" indent="-28575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2pPr>
              <a:lvl3pPr marL="1143000" indent="-2286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3pPr>
              <a:lvl4pPr marL="1600200" indent="-2286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4pPr>
              <a:lvl5pPr marL="2057400" indent="-2286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9pPr>
            </a:lstStyle>
            <a:p>
              <a:pPr algn="ctr" eaLnBrk="1" hangingPunct="1">
                <a:buFont typeface="Arial" charset="0"/>
                <a:buNone/>
              </a:pPr>
              <a:r>
                <a:rPr lang="en-US" sz="3600">
                  <a:solidFill>
                    <a:schemeClr val="accent1"/>
                  </a:solidFill>
                  <a:latin typeface="Arial" charset="0"/>
                  <a:ea typeface="ＭＳ Ｐゴシック" pitchFamily="34" charset="-128"/>
                </a:rPr>
                <a:t>. . .</a:t>
              </a:r>
            </a:p>
          </p:txBody>
        </p:sp>
        <p:grpSp>
          <p:nvGrpSpPr>
            <p:cNvPr id="7184" name="Group 66"/>
            <p:cNvGrpSpPr>
              <a:grpSpLocks/>
            </p:cNvGrpSpPr>
            <p:nvPr/>
          </p:nvGrpSpPr>
          <p:grpSpPr bwMode="auto">
            <a:xfrm>
              <a:off x="2872" y="3549"/>
              <a:ext cx="489" cy="440"/>
              <a:chOff x="2872" y="3549"/>
              <a:chExt cx="489" cy="440"/>
            </a:xfrm>
          </p:grpSpPr>
          <p:sp>
            <p:nvSpPr>
              <p:cNvPr id="7227" name="Text Box 67"/>
              <p:cNvSpPr txBox="1">
                <a:spLocks noChangeArrowheads="1"/>
              </p:cNvSpPr>
              <p:nvPr/>
            </p:nvSpPr>
            <p:spPr bwMode="auto">
              <a:xfrm>
                <a:off x="2872" y="3549"/>
                <a:ext cx="490" cy="441"/>
              </a:xfrm>
              <a:prstGeom prst="rect">
                <a:avLst/>
              </a:prstGeom>
              <a:noFill/>
              <a:ln w="19080">
                <a:solidFill>
                  <a:srgbClr val="00CC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9pPr>
              </a:lstStyle>
              <a:p>
                <a:pPr eaLnBrk="1" hangingPunct="1"/>
                <a:endParaRPr lang="en-US" sz="4800">
                  <a:solidFill>
                    <a:schemeClr val="accent1"/>
                  </a:solidFill>
                </a:endParaRPr>
              </a:p>
            </p:txBody>
          </p:sp>
          <p:grpSp>
            <p:nvGrpSpPr>
              <p:cNvPr id="7228" name="Group 68"/>
              <p:cNvGrpSpPr>
                <a:grpSpLocks/>
              </p:cNvGrpSpPr>
              <p:nvPr/>
            </p:nvGrpSpPr>
            <p:grpSpPr bwMode="auto">
              <a:xfrm>
                <a:off x="2920" y="3602"/>
                <a:ext cx="392" cy="332"/>
                <a:chOff x="2920" y="3602"/>
                <a:chExt cx="392" cy="332"/>
              </a:xfrm>
            </p:grpSpPr>
            <p:sp>
              <p:nvSpPr>
                <p:cNvPr id="7229" name="Freeform 69"/>
                <p:cNvSpPr>
                  <a:spLocks/>
                </p:cNvSpPr>
                <p:nvPr/>
              </p:nvSpPr>
              <p:spPr bwMode="auto">
                <a:xfrm>
                  <a:off x="2920" y="3602"/>
                  <a:ext cx="72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30" name="Freeform 70"/>
                <p:cNvSpPr>
                  <a:spLocks/>
                </p:cNvSpPr>
                <p:nvPr/>
              </p:nvSpPr>
              <p:spPr bwMode="auto">
                <a:xfrm>
                  <a:off x="2955" y="3602"/>
                  <a:ext cx="72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31" name="Freeform 71"/>
                <p:cNvSpPr>
                  <a:spLocks/>
                </p:cNvSpPr>
                <p:nvPr/>
              </p:nvSpPr>
              <p:spPr bwMode="auto">
                <a:xfrm>
                  <a:off x="2986" y="3602"/>
                  <a:ext cx="72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32" name="Freeform 72"/>
                <p:cNvSpPr>
                  <a:spLocks/>
                </p:cNvSpPr>
                <p:nvPr/>
              </p:nvSpPr>
              <p:spPr bwMode="auto">
                <a:xfrm>
                  <a:off x="3019" y="3602"/>
                  <a:ext cx="72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33" name="Freeform 73"/>
                <p:cNvSpPr>
                  <a:spLocks/>
                </p:cNvSpPr>
                <p:nvPr/>
              </p:nvSpPr>
              <p:spPr bwMode="auto">
                <a:xfrm>
                  <a:off x="3050" y="3602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34" name="Freeform 74"/>
                <p:cNvSpPr>
                  <a:spLocks/>
                </p:cNvSpPr>
                <p:nvPr/>
              </p:nvSpPr>
              <p:spPr bwMode="auto">
                <a:xfrm>
                  <a:off x="3083" y="3602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35" name="Freeform 75"/>
                <p:cNvSpPr>
                  <a:spLocks/>
                </p:cNvSpPr>
                <p:nvPr/>
              </p:nvSpPr>
              <p:spPr bwMode="auto">
                <a:xfrm>
                  <a:off x="3114" y="3602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36" name="Freeform 76"/>
                <p:cNvSpPr>
                  <a:spLocks/>
                </p:cNvSpPr>
                <p:nvPr/>
              </p:nvSpPr>
              <p:spPr bwMode="auto">
                <a:xfrm>
                  <a:off x="3146" y="3602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37" name="Freeform 77"/>
                <p:cNvSpPr>
                  <a:spLocks/>
                </p:cNvSpPr>
                <p:nvPr/>
              </p:nvSpPr>
              <p:spPr bwMode="auto">
                <a:xfrm>
                  <a:off x="3178" y="3602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38" name="Freeform 78"/>
                <p:cNvSpPr>
                  <a:spLocks/>
                </p:cNvSpPr>
                <p:nvPr/>
              </p:nvSpPr>
              <p:spPr bwMode="auto">
                <a:xfrm>
                  <a:off x="3210" y="3602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39" name="Freeform 79"/>
                <p:cNvSpPr>
                  <a:spLocks/>
                </p:cNvSpPr>
                <p:nvPr/>
              </p:nvSpPr>
              <p:spPr bwMode="auto">
                <a:xfrm>
                  <a:off x="3242" y="3602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</p:grpSp>
        </p:grpSp>
        <p:grpSp>
          <p:nvGrpSpPr>
            <p:cNvPr id="7185" name="Group 80"/>
            <p:cNvGrpSpPr>
              <a:grpSpLocks/>
            </p:cNvGrpSpPr>
            <p:nvPr/>
          </p:nvGrpSpPr>
          <p:grpSpPr bwMode="auto">
            <a:xfrm>
              <a:off x="3406" y="3549"/>
              <a:ext cx="489" cy="440"/>
              <a:chOff x="3406" y="3549"/>
              <a:chExt cx="489" cy="440"/>
            </a:xfrm>
          </p:grpSpPr>
          <p:sp>
            <p:nvSpPr>
              <p:cNvPr id="7214" name="Text Box 81"/>
              <p:cNvSpPr txBox="1">
                <a:spLocks noChangeArrowheads="1"/>
              </p:cNvSpPr>
              <p:nvPr/>
            </p:nvSpPr>
            <p:spPr bwMode="auto">
              <a:xfrm>
                <a:off x="3406" y="3549"/>
                <a:ext cx="490" cy="441"/>
              </a:xfrm>
              <a:prstGeom prst="rect">
                <a:avLst/>
              </a:prstGeom>
              <a:noFill/>
              <a:ln w="19080">
                <a:solidFill>
                  <a:srgbClr val="00CC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9pPr>
              </a:lstStyle>
              <a:p>
                <a:pPr eaLnBrk="1" hangingPunct="1"/>
                <a:endParaRPr lang="en-US" sz="4800">
                  <a:solidFill>
                    <a:schemeClr val="accent1"/>
                  </a:solidFill>
                </a:endParaRPr>
              </a:p>
            </p:txBody>
          </p:sp>
          <p:grpSp>
            <p:nvGrpSpPr>
              <p:cNvPr id="7215" name="Group 82"/>
              <p:cNvGrpSpPr>
                <a:grpSpLocks/>
              </p:cNvGrpSpPr>
              <p:nvPr/>
            </p:nvGrpSpPr>
            <p:grpSpPr bwMode="auto">
              <a:xfrm>
                <a:off x="3454" y="3602"/>
                <a:ext cx="392" cy="332"/>
                <a:chOff x="3454" y="3602"/>
                <a:chExt cx="392" cy="332"/>
              </a:xfrm>
            </p:grpSpPr>
            <p:sp>
              <p:nvSpPr>
                <p:cNvPr id="7216" name="Freeform 83"/>
                <p:cNvSpPr>
                  <a:spLocks/>
                </p:cNvSpPr>
                <p:nvPr/>
              </p:nvSpPr>
              <p:spPr bwMode="auto">
                <a:xfrm>
                  <a:off x="3454" y="3602"/>
                  <a:ext cx="72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17" name="Freeform 84"/>
                <p:cNvSpPr>
                  <a:spLocks/>
                </p:cNvSpPr>
                <p:nvPr/>
              </p:nvSpPr>
              <p:spPr bwMode="auto">
                <a:xfrm>
                  <a:off x="3489" y="3602"/>
                  <a:ext cx="72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18" name="Freeform 85"/>
                <p:cNvSpPr>
                  <a:spLocks/>
                </p:cNvSpPr>
                <p:nvPr/>
              </p:nvSpPr>
              <p:spPr bwMode="auto">
                <a:xfrm>
                  <a:off x="3520" y="3602"/>
                  <a:ext cx="72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19" name="Freeform 86"/>
                <p:cNvSpPr>
                  <a:spLocks/>
                </p:cNvSpPr>
                <p:nvPr/>
              </p:nvSpPr>
              <p:spPr bwMode="auto">
                <a:xfrm>
                  <a:off x="3553" y="3602"/>
                  <a:ext cx="72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20" name="Freeform 87"/>
                <p:cNvSpPr>
                  <a:spLocks/>
                </p:cNvSpPr>
                <p:nvPr/>
              </p:nvSpPr>
              <p:spPr bwMode="auto">
                <a:xfrm>
                  <a:off x="3584" y="3602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21" name="Freeform 88"/>
                <p:cNvSpPr>
                  <a:spLocks/>
                </p:cNvSpPr>
                <p:nvPr/>
              </p:nvSpPr>
              <p:spPr bwMode="auto">
                <a:xfrm>
                  <a:off x="3617" y="3602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22" name="Freeform 89"/>
                <p:cNvSpPr>
                  <a:spLocks/>
                </p:cNvSpPr>
                <p:nvPr/>
              </p:nvSpPr>
              <p:spPr bwMode="auto">
                <a:xfrm>
                  <a:off x="3648" y="3602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23" name="Freeform 90"/>
                <p:cNvSpPr>
                  <a:spLocks/>
                </p:cNvSpPr>
                <p:nvPr/>
              </p:nvSpPr>
              <p:spPr bwMode="auto">
                <a:xfrm>
                  <a:off x="3680" y="3602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24" name="Freeform 91"/>
                <p:cNvSpPr>
                  <a:spLocks/>
                </p:cNvSpPr>
                <p:nvPr/>
              </p:nvSpPr>
              <p:spPr bwMode="auto">
                <a:xfrm>
                  <a:off x="3712" y="3602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25" name="Freeform 92"/>
                <p:cNvSpPr>
                  <a:spLocks/>
                </p:cNvSpPr>
                <p:nvPr/>
              </p:nvSpPr>
              <p:spPr bwMode="auto">
                <a:xfrm>
                  <a:off x="3744" y="3602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26" name="Freeform 93"/>
                <p:cNvSpPr>
                  <a:spLocks/>
                </p:cNvSpPr>
                <p:nvPr/>
              </p:nvSpPr>
              <p:spPr bwMode="auto">
                <a:xfrm>
                  <a:off x="3776" y="3602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</p:grpSp>
        </p:grpSp>
        <p:grpSp>
          <p:nvGrpSpPr>
            <p:cNvPr id="7186" name="Group 94"/>
            <p:cNvGrpSpPr>
              <a:grpSpLocks/>
            </p:cNvGrpSpPr>
            <p:nvPr/>
          </p:nvGrpSpPr>
          <p:grpSpPr bwMode="auto">
            <a:xfrm>
              <a:off x="4746" y="3549"/>
              <a:ext cx="489" cy="440"/>
              <a:chOff x="4746" y="3549"/>
              <a:chExt cx="489" cy="440"/>
            </a:xfrm>
          </p:grpSpPr>
          <p:sp>
            <p:nvSpPr>
              <p:cNvPr id="7201" name="Text Box 95"/>
              <p:cNvSpPr txBox="1">
                <a:spLocks noChangeArrowheads="1"/>
              </p:cNvSpPr>
              <p:nvPr/>
            </p:nvSpPr>
            <p:spPr bwMode="auto">
              <a:xfrm>
                <a:off x="4746" y="3549"/>
                <a:ext cx="490" cy="441"/>
              </a:xfrm>
              <a:prstGeom prst="rect">
                <a:avLst/>
              </a:prstGeom>
              <a:noFill/>
              <a:ln w="19080">
                <a:solidFill>
                  <a:srgbClr val="00CC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9pPr>
              </a:lstStyle>
              <a:p>
                <a:pPr eaLnBrk="1" hangingPunct="1"/>
                <a:endParaRPr lang="en-US" sz="4800">
                  <a:solidFill>
                    <a:schemeClr val="accent1"/>
                  </a:solidFill>
                </a:endParaRPr>
              </a:p>
            </p:txBody>
          </p:sp>
          <p:grpSp>
            <p:nvGrpSpPr>
              <p:cNvPr id="7202" name="Group 96"/>
              <p:cNvGrpSpPr>
                <a:grpSpLocks/>
              </p:cNvGrpSpPr>
              <p:nvPr/>
            </p:nvGrpSpPr>
            <p:grpSpPr bwMode="auto">
              <a:xfrm>
                <a:off x="4794" y="3602"/>
                <a:ext cx="392" cy="332"/>
                <a:chOff x="4794" y="3602"/>
                <a:chExt cx="392" cy="332"/>
              </a:xfrm>
            </p:grpSpPr>
            <p:sp>
              <p:nvSpPr>
                <p:cNvPr id="7203" name="Freeform 97"/>
                <p:cNvSpPr>
                  <a:spLocks/>
                </p:cNvSpPr>
                <p:nvPr/>
              </p:nvSpPr>
              <p:spPr bwMode="auto">
                <a:xfrm>
                  <a:off x="4794" y="3602"/>
                  <a:ext cx="72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04" name="Freeform 98"/>
                <p:cNvSpPr>
                  <a:spLocks/>
                </p:cNvSpPr>
                <p:nvPr/>
              </p:nvSpPr>
              <p:spPr bwMode="auto">
                <a:xfrm>
                  <a:off x="4829" y="3602"/>
                  <a:ext cx="72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05" name="Freeform 99"/>
                <p:cNvSpPr>
                  <a:spLocks/>
                </p:cNvSpPr>
                <p:nvPr/>
              </p:nvSpPr>
              <p:spPr bwMode="auto">
                <a:xfrm>
                  <a:off x="4860" y="3602"/>
                  <a:ext cx="72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06" name="Freeform 100"/>
                <p:cNvSpPr>
                  <a:spLocks/>
                </p:cNvSpPr>
                <p:nvPr/>
              </p:nvSpPr>
              <p:spPr bwMode="auto">
                <a:xfrm>
                  <a:off x="4893" y="3602"/>
                  <a:ext cx="72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07" name="Freeform 101"/>
                <p:cNvSpPr>
                  <a:spLocks/>
                </p:cNvSpPr>
                <p:nvPr/>
              </p:nvSpPr>
              <p:spPr bwMode="auto">
                <a:xfrm>
                  <a:off x="4924" y="3602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08" name="Freeform 102"/>
                <p:cNvSpPr>
                  <a:spLocks/>
                </p:cNvSpPr>
                <p:nvPr/>
              </p:nvSpPr>
              <p:spPr bwMode="auto">
                <a:xfrm>
                  <a:off x="4957" y="3602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09" name="Freeform 103"/>
                <p:cNvSpPr>
                  <a:spLocks/>
                </p:cNvSpPr>
                <p:nvPr/>
              </p:nvSpPr>
              <p:spPr bwMode="auto">
                <a:xfrm>
                  <a:off x="4988" y="3602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10" name="Freeform 104"/>
                <p:cNvSpPr>
                  <a:spLocks/>
                </p:cNvSpPr>
                <p:nvPr/>
              </p:nvSpPr>
              <p:spPr bwMode="auto">
                <a:xfrm>
                  <a:off x="5020" y="3602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11" name="Freeform 105"/>
                <p:cNvSpPr>
                  <a:spLocks/>
                </p:cNvSpPr>
                <p:nvPr/>
              </p:nvSpPr>
              <p:spPr bwMode="auto">
                <a:xfrm>
                  <a:off x="5052" y="3602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12" name="Freeform 106"/>
                <p:cNvSpPr>
                  <a:spLocks/>
                </p:cNvSpPr>
                <p:nvPr/>
              </p:nvSpPr>
              <p:spPr bwMode="auto">
                <a:xfrm>
                  <a:off x="5084" y="3602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13" name="Freeform 107"/>
                <p:cNvSpPr>
                  <a:spLocks/>
                </p:cNvSpPr>
                <p:nvPr/>
              </p:nvSpPr>
              <p:spPr bwMode="auto">
                <a:xfrm>
                  <a:off x="5116" y="3602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</p:grpSp>
        </p:grpSp>
        <p:grpSp>
          <p:nvGrpSpPr>
            <p:cNvPr id="7187" name="Group 108"/>
            <p:cNvGrpSpPr>
              <a:grpSpLocks/>
            </p:cNvGrpSpPr>
            <p:nvPr/>
          </p:nvGrpSpPr>
          <p:grpSpPr bwMode="auto">
            <a:xfrm>
              <a:off x="3942" y="3549"/>
              <a:ext cx="488" cy="440"/>
              <a:chOff x="3942" y="3549"/>
              <a:chExt cx="488" cy="440"/>
            </a:xfrm>
          </p:grpSpPr>
          <p:sp>
            <p:nvSpPr>
              <p:cNvPr id="7188" name="Text Box 109"/>
              <p:cNvSpPr txBox="1">
                <a:spLocks noChangeArrowheads="1"/>
              </p:cNvSpPr>
              <p:nvPr/>
            </p:nvSpPr>
            <p:spPr bwMode="auto">
              <a:xfrm>
                <a:off x="3942" y="3549"/>
                <a:ext cx="489" cy="441"/>
              </a:xfrm>
              <a:prstGeom prst="rect">
                <a:avLst/>
              </a:prstGeom>
              <a:noFill/>
              <a:ln w="19080">
                <a:solidFill>
                  <a:srgbClr val="00CC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9pPr>
              </a:lstStyle>
              <a:p>
                <a:pPr eaLnBrk="1" hangingPunct="1"/>
                <a:endParaRPr lang="en-US" sz="4800">
                  <a:solidFill>
                    <a:schemeClr val="accent1"/>
                  </a:solidFill>
                </a:endParaRPr>
              </a:p>
            </p:txBody>
          </p:sp>
          <p:grpSp>
            <p:nvGrpSpPr>
              <p:cNvPr id="7189" name="Group 110"/>
              <p:cNvGrpSpPr>
                <a:grpSpLocks/>
              </p:cNvGrpSpPr>
              <p:nvPr/>
            </p:nvGrpSpPr>
            <p:grpSpPr bwMode="auto">
              <a:xfrm>
                <a:off x="3990" y="3602"/>
                <a:ext cx="391" cy="332"/>
                <a:chOff x="3990" y="3602"/>
                <a:chExt cx="391" cy="332"/>
              </a:xfrm>
            </p:grpSpPr>
            <p:sp>
              <p:nvSpPr>
                <p:cNvPr id="7190" name="Freeform 111"/>
                <p:cNvSpPr>
                  <a:spLocks/>
                </p:cNvSpPr>
                <p:nvPr/>
              </p:nvSpPr>
              <p:spPr bwMode="auto">
                <a:xfrm>
                  <a:off x="3990" y="3602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191" name="Freeform 112"/>
                <p:cNvSpPr>
                  <a:spLocks/>
                </p:cNvSpPr>
                <p:nvPr/>
              </p:nvSpPr>
              <p:spPr bwMode="auto">
                <a:xfrm>
                  <a:off x="4025" y="3602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192" name="Freeform 113"/>
                <p:cNvSpPr>
                  <a:spLocks/>
                </p:cNvSpPr>
                <p:nvPr/>
              </p:nvSpPr>
              <p:spPr bwMode="auto">
                <a:xfrm>
                  <a:off x="4056" y="3602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193" name="Freeform 114"/>
                <p:cNvSpPr>
                  <a:spLocks/>
                </p:cNvSpPr>
                <p:nvPr/>
              </p:nvSpPr>
              <p:spPr bwMode="auto">
                <a:xfrm>
                  <a:off x="4088" y="3602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194" name="Freeform 115"/>
                <p:cNvSpPr>
                  <a:spLocks/>
                </p:cNvSpPr>
                <p:nvPr/>
              </p:nvSpPr>
              <p:spPr bwMode="auto">
                <a:xfrm>
                  <a:off x="4120" y="3602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195" name="Freeform 116"/>
                <p:cNvSpPr>
                  <a:spLocks/>
                </p:cNvSpPr>
                <p:nvPr/>
              </p:nvSpPr>
              <p:spPr bwMode="auto">
                <a:xfrm>
                  <a:off x="4152" y="3602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196" name="Freeform 117"/>
                <p:cNvSpPr>
                  <a:spLocks/>
                </p:cNvSpPr>
                <p:nvPr/>
              </p:nvSpPr>
              <p:spPr bwMode="auto">
                <a:xfrm>
                  <a:off x="4184" y="3602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197" name="Freeform 118"/>
                <p:cNvSpPr>
                  <a:spLocks/>
                </p:cNvSpPr>
                <p:nvPr/>
              </p:nvSpPr>
              <p:spPr bwMode="auto">
                <a:xfrm>
                  <a:off x="4216" y="3602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198" name="Freeform 119"/>
                <p:cNvSpPr>
                  <a:spLocks/>
                </p:cNvSpPr>
                <p:nvPr/>
              </p:nvSpPr>
              <p:spPr bwMode="auto">
                <a:xfrm>
                  <a:off x="4248" y="3602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199" name="Freeform 120"/>
                <p:cNvSpPr>
                  <a:spLocks/>
                </p:cNvSpPr>
                <p:nvPr/>
              </p:nvSpPr>
              <p:spPr bwMode="auto">
                <a:xfrm>
                  <a:off x="4280" y="3602"/>
                  <a:ext cx="70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00" name="Freeform 121"/>
                <p:cNvSpPr>
                  <a:spLocks/>
                </p:cNvSpPr>
                <p:nvPr/>
              </p:nvSpPr>
              <p:spPr bwMode="auto">
                <a:xfrm>
                  <a:off x="4311" y="3602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</p:grpSp>
        </p:grpSp>
      </p:grpSp>
      <p:sp>
        <p:nvSpPr>
          <p:cNvPr id="7176" name="Text Box 122"/>
          <p:cNvSpPr txBox="1">
            <a:spLocks noChangeArrowheads="1"/>
          </p:cNvSpPr>
          <p:nvPr/>
        </p:nvSpPr>
        <p:spPr bwMode="auto">
          <a:xfrm>
            <a:off x="4798842" y="6350563"/>
            <a:ext cx="7967837" cy="1166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180000" tIns="93600" rIns="180000" bIns="936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eaLnBrk="1" hangingPunct="1">
              <a:spcBef>
                <a:spcPts val="901"/>
              </a:spcBef>
              <a:buClr>
                <a:srgbClr val="00CC00"/>
              </a:buClr>
            </a:pPr>
            <a:r>
              <a:rPr lang="en-US" sz="2800" dirty="0">
                <a:solidFill>
                  <a:schemeClr val="accent1"/>
                </a:solidFill>
                <a:latin typeface="Arial" charset="0"/>
                <a:ea typeface="ＭＳ Ｐゴシック" pitchFamily="34" charset="-128"/>
              </a:rPr>
              <a:t>Parallel Kernel (device)</a:t>
            </a:r>
            <a:r>
              <a:rPr lang="ar-SA" sz="2800" dirty="0">
                <a:solidFill>
                  <a:schemeClr val="accent1"/>
                </a:solidFill>
                <a:latin typeface="Arial" charset="0"/>
                <a:ea typeface="ＭＳ Ｐゴシック" pitchFamily="34" charset="-128"/>
              </a:rPr>
              <a:t>‏</a:t>
            </a:r>
            <a:endParaRPr lang="en-US" sz="2800" dirty="0">
              <a:solidFill>
                <a:schemeClr val="accent1"/>
              </a:solidFill>
              <a:latin typeface="Arial" charset="0"/>
              <a:ea typeface="ＭＳ Ｐゴシック" pitchFamily="34" charset="-128"/>
            </a:endParaRPr>
          </a:p>
          <a:p>
            <a:pPr eaLnBrk="1" hangingPunct="1">
              <a:spcBef>
                <a:spcPts val="901"/>
              </a:spcBef>
              <a:buClr>
                <a:srgbClr val="00CC00"/>
              </a:buClr>
            </a:pPr>
            <a:r>
              <a:rPr lang="en-US" sz="2800" dirty="0" err="1">
                <a:solidFill>
                  <a:schemeClr val="accent1"/>
                </a:solidFill>
                <a:latin typeface="Arial" charset="0"/>
                <a:ea typeface="ＭＳ Ｐゴシック" pitchFamily="34" charset="-128"/>
              </a:rPr>
              <a:t>KernelA</a:t>
            </a:r>
            <a:r>
              <a:rPr lang="en-US" sz="2800" dirty="0">
                <a:solidFill>
                  <a:schemeClr val="accent1"/>
                </a:solidFill>
                <a:latin typeface="Arial" charset="0"/>
                <a:ea typeface="ＭＳ Ｐゴシック" pitchFamily="34" charset="-128"/>
              </a:rPr>
              <a:t>&lt;&lt;&lt; </a:t>
            </a:r>
            <a:r>
              <a:rPr lang="en-US" sz="2800" dirty="0" err="1">
                <a:solidFill>
                  <a:schemeClr val="accent1"/>
                </a:solidFill>
                <a:latin typeface="Arial" charset="0"/>
                <a:ea typeface="ＭＳ Ｐゴシック" pitchFamily="34" charset="-128"/>
              </a:rPr>
              <a:t>nBlk</a:t>
            </a:r>
            <a:r>
              <a:rPr lang="en-US" sz="2800" dirty="0">
                <a:solidFill>
                  <a:schemeClr val="accent1"/>
                </a:solidFill>
                <a:latin typeface="Arial" charset="0"/>
                <a:ea typeface="ＭＳ Ｐゴシック" pitchFamily="34" charset="-128"/>
              </a:rPr>
              <a:t>, </a:t>
            </a:r>
            <a:r>
              <a:rPr lang="en-US" sz="2800" dirty="0" err="1">
                <a:solidFill>
                  <a:schemeClr val="accent1"/>
                </a:solidFill>
                <a:latin typeface="Arial" charset="0"/>
                <a:ea typeface="ＭＳ Ｐゴシック" pitchFamily="34" charset="-128"/>
              </a:rPr>
              <a:t>nTid</a:t>
            </a:r>
            <a:r>
              <a:rPr lang="en-US" sz="2800" dirty="0">
                <a:solidFill>
                  <a:schemeClr val="accent1"/>
                </a:solidFill>
                <a:latin typeface="Arial" charset="0"/>
                <a:ea typeface="ＭＳ Ｐゴシック" pitchFamily="34" charset="-128"/>
              </a:rPr>
              <a:t> &gt;&gt;&gt;(</a:t>
            </a:r>
            <a:r>
              <a:rPr lang="en-US" sz="2800" dirty="0" err="1">
                <a:solidFill>
                  <a:schemeClr val="accent1"/>
                </a:solidFill>
                <a:latin typeface="Arial" charset="0"/>
                <a:ea typeface="ＭＳ Ｐゴシック" pitchFamily="34" charset="-128"/>
              </a:rPr>
              <a:t>args</a:t>
            </a:r>
            <a:r>
              <a:rPr lang="en-US" sz="2800" dirty="0">
                <a:solidFill>
                  <a:schemeClr val="accent1"/>
                </a:solidFill>
                <a:latin typeface="Arial" charset="0"/>
                <a:ea typeface="ＭＳ Ｐゴシック" pitchFamily="34" charset="-128"/>
              </a:rPr>
              <a:t>);</a:t>
            </a:r>
          </a:p>
        </p:txBody>
      </p:sp>
      <p:sp>
        <p:nvSpPr>
          <p:cNvPr id="7177" name="Freeform 123"/>
          <p:cNvSpPr>
            <a:spLocks/>
          </p:cNvSpPr>
          <p:nvPr/>
        </p:nvSpPr>
        <p:spPr bwMode="auto">
          <a:xfrm>
            <a:off x="15506705" y="5105163"/>
            <a:ext cx="146051" cy="1212059"/>
          </a:xfrm>
          <a:custGeom>
            <a:avLst/>
            <a:gdLst>
              <a:gd name="T0" fmla="*/ 2147483647 w 208"/>
              <a:gd name="T1" fmla="*/ 0 h 1536"/>
              <a:gd name="T2" fmla="*/ 2147483647 w 208"/>
              <a:gd name="T3" fmla="*/ 2147483647 h 1536"/>
              <a:gd name="T4" fmla="*/ 2147483647 w 208"/>
              <a:gd name="T5" fmla="*/ 2147483647 h 1536"/>
              <a:gd name="T6" fmla="*/ 2147483647 w 208"/>
              <a:gd name="T7" fmla="*/ 2147483647 h 1536"/>
              <a:gd name="T8" fmla="*/ 2147483647 w 208"/>
              <a:gd name="T9" fmla="*/ 2147483647 h 1536"/>
              <a:gd name="T10" fmla="*/ 2147483647 w 208"/>
              <a:gd name="T11" fmla="*/ 2147483647 h 1536"/>
              <a:gd name="T12" fmla="*/ 2147483647 w 208"/>
              <a:gd name="T13" fmla="*/ 2147483647 h 1536"/>
              <a:gd name="T14" fmla="*/ 2147483647 w 208"/>
              <a:gd name="T15" fmla="*/ 2147483647 h 1536"/>
              <a:gd name="T16" fmla="*/ 2147483647 w 208"/>
              <a:gd name="T17" fmla="*/ 2147483647 h 1536"/>
              <a:gd name="T18" fmla="*/ 2147483647 w 208"/>
              <a:gd name="T19" fmla="*/ 2147483647 h 1536"/>
              <a:gd name="T20" fmla="*/ 2147483647 w 208"/>
              <a:gd name="T21" fmla="*/ 2147483647 h 1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08"/>
              <a:gd name="T34" fmla="*/ 0 h 1536"/>
              <a:gd name="T35" fmla="*/ 208 w 208"/>
              <a:gd name="T36" fmla="*/ 1536 h 1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08" h="1536">
                <a:moveTo>
                  <a:pt x="56" y="0"/>
                </a:moveTo>
                <a:cubicBezTo>
                  <a:pt x="132" y="68"/>
                  <a:pt x="208" y="136"/>
                  <a:pt x="200" y="192"/>
                </a:cubicBezTo>
                <a:cubicBezTo>
                  <a:pt x="192" y="248"/>
                  <a:pt x="16" y="280"/>
                  <a:pt x="8" y="336"/>
                </a:cubicBezTo>
                <a:cubicBezTo>
                  <a:pt x="0" y="392"/>
                  <a:pt x="152" y="464"/>
                  <a:pt x="152" y="528"/>
                </a:cubicBezTo>
                <a:cubicBezTo>
                  <a:pt x="152" y="592"/>
                  <a:pt x="8" y="672"/>
                  <a:pt x="8" y="720"/>
                </a:cubicBezTo>
                <a:cubicBezTo>
                  <a:pt x="8" y="768"/>
                  <a:pt x="144" y="776"/>
                  <a:pt x="152" y="816"/>
                </a:cubicBezTo>
                <a:cubicBezTo>
                  <a:pt x="160" y="856"/>
                  <a:pt x="56" y="912"/>
                  <a:pt x="56" y="960"/>
                </a:cubicBezTo>
                <a:cubicBezTo>
                  <a:pt x="56" y="1008"/>
                  <a:pt x="160" y="1056"/>
                  <a:pt x="152" y="1104"/>
                </a:cubicBezTo>
                <a:cubicBezTo>
                  <a:pt x="144" y="1152"/>
                  <a:pt x="16" y="1208"/>
                  <a:pt x="8" y="1248"/>
                </a:cubicBezTo>
                <a:cubicBezTo>
                  <a:pt x="0" y="1288"/>
                  <a:pt x="96" y="1296"/>
                  <a:pt x="104" y="1344"/>
                </a:cubicBezTo>
                <a:cubicBezTo>
                  <a:pt x="112" y="1392"/>
                  <a:pt x="40" y="1496"/>
                  <a:pt x="56" y="1536"/>
                </a:cubicBezTo>
              </a:path>
            </a:pathLst>
          </a:custGeom>
          <a:noFill/>
          <a:ln w="2844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3600">
              <a:solidFill>
                <a:schemeClr val="accent1"/>
              </a:solidFill>
            </a:endParaRPr>
          </a:p>
        </p:txBody>
      </p:sp>
      <p:sp>
        <p:nvSpPr>
          <p:cNvPr id="7178" name="Text Box 124"/>
          <p:cNvSpPr txBox="1">
            <a:spLocks noChangeArrowheads="1"/>
          </p:cNvSpPr>
          <p:nvPr/>
        </p:nvSpPr>
        <p:spPr bwMode="auto">
          <a:xfrm>
            <a:off x="10877200" y="8226256"/>
            <a:ext cx="4587877" cy="659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80000" tIns="93600" rIns="180000" bIns="936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ts val="451"/>
              </a:spcBef>
              <a:buClr>
                <a:srgbClr val="3333CC"/>
              </a:buClr>
            </a:pPr>
            <a:r>
              <a:rPr lang="en-US" sz="3600" dirty="0">
                <a:solidFill>
                  <a:srgbClr val="3333CC"/>
                </a:solidFill>
                <a:latin typeface="Arial" charset="0"/>
                <a:ea typeface="ＭＳ Ｐゴシック" pitchFamily="34" charset="-128"/>
              </a:rPr>
              <a:t>Serial Code (host)</a:t>
            </a:r>
            <a:r>
              <a:rPr lang="ar-SA" sz="3600" dirty="0">
                <a:solidFill>
                  <a:srgbClr val="3333CC"/>
                </a:solidFill>
                <a:latin typeface="Arial" charset="0"/>
                <a:ea typeface="ＭＳ Ｐゴシック" pitchFamily="34" charset="-128"/>
              </a:rPr>
              <a:t>‏</a:t>
            </a:r>
            <a:endParaRPr lang="en-US" sz="3600" dirty="0">
              <a:solidFill>
                <a:srgbClr val="3333CC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7179" name="Freeform 125"/>
          <p:cNvSpPr>
            <a:spLocks/>
          </p:cNvSpPr>
          <p:nvPr/>
        </p:nvSpPr>
        <p:spPr bwMode="auto">
          <a:xfrm>
            <a:off x="15506705" y="7965047"/>
            <a:ext cx="146051" cy="1212056"/>
          </a:xfrm>
          <a:custGeom>
            <a:avLst/>
            <a:gdLst>
              <a:gd name="T0" fmla="*/ 2147483647 w 208"/>
              <a:gd name="T1" fmla="*/ 0 h 1536"/>
              <a:gd name="T2" fmla="*/ 2147483647 w 208"/>
              <a:gd name="T3" fmla="*/ 2147483647 h 1536"/>
              <a:gd name="T4" fmla="*/ 2147483647 w 208"/>
              <a:gd name="T5" fmla="*/ 2147483647 h 1536"/>
              <a:gd name="T6" fmla="*/ 2147483647 w 208"/>
              <a:gd name="T7" fmla="*/ 2147483647 h 1536"/>
              <a:gd name="T8" fmla="*/ 2147483647 w 208"/>
              <a:gd name="T9" fmla="*/ 2147483647 h 1536"/>
              <a:gd name="T10" fmla="*/ 2147483647 w 208"/>
              <a:gd name="T11" fmla="*/ 2147483647 h 1536"/>
              <a:gd name="T12" fmla="*/ 2147483647 w 208"/>
              <a:gd name="T13" fmla="*/ 2147483647 h 1536"/>
              <a:gd name="T14" fmla="*/ 2147483647 w 208"/>
              <a:gd name="T15" fmla="*/ 2147483647 h 1536"/>
              <a:gd name="T16" fmla="*/ 2147483647 w 208"/>
              <a:gd name="T17" fmla="*/ 2147483647 h 1536"/>
              <a:gd name="T18" fmla="*/ 2147483647 w 208"/>
              <a:gd name="T19" fmla="*/ 2147483647 h 1536"/>
              <a:gd name="T20" fmla="*/ 2147483647 w 208"/>
              <a:gd name="T21" fmla="*/ 2147483647 h 1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08"/>
              <a:gd name="T34" fmla="*/ 0 h 1536"/>
              <a:gd name="T35" fmla="*/ 208 w 208"/>
              <a:gd name="T36" fmla="*/ 1536 h 1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08" h="1536">
                <a:moveTo>
                  <a:pt x="56" y="0"/>
                </a:moveTo>
                <a:cubicBezTo>
                  <a:pt x="132" y="68"/>
                  <a:pt x="208" y="136"/>
                  <a:pt x="200" y="192"/>
                </a:cubicBezTo>
                <a:cubicBezTo>
                  <a:pt x="192" y="248"/>
                  <a:pt x="16" y="280"/>
                  <a:pt x="8" y="336"/>
                </a:cubicBezTo>
                <a:cubicBezTo>
                  <a:pt x="0" y="392"/>
                  <a:pt x="152" y="464"/>
                  <a:pt x="152" y="528"/>
                </a:cubicBezTo>
                <a:cubicBezTo>
                  <a:pt x="152" y="592"/>
                  <a:pt x="8" y="672"/>
                  <a:pt x="8" y="720"/>
                </a:cubicBezTo>
                <a:cubicBezTo>
                  <a:pt x="8" y="768"/>
                  <a:pt x="144" y="776"/>
                  <a:pt x="152" y="816"/>
                </a:cubicBezTo>
                <a:cubicBezTo>
                  <a:pt x="160" y="856"/>
                  <a:pt x="56" y="912"/>
                  <a:pt x="56" y="960"/>
                </a:cubicBezTo>
                <a:cubicBezTo>
                  <a:pt x="56" y="1008"/>
                  <a:pt x="160" y="1056"/>
                  <a:pt x="152" y="1104"/>
                </a:cubicBezTo>
                <a:cubicBezTo>
                  <a:pt x="144" y="1152"/>
                  <a:pt x="16" y="1208"/>
                  <a:pt x="8" y="1248"/>
                </a:cubicBezTo>
                <a:cubicBezTo>
                  <a:pt x="0" y="1288"/>
                  <a:pt x="96" y="1296"/>
                  <a:pt x="104" y="1344"/>
                </a:cubicBezTo>
                <a:cubicBezTo>
                  <a:pt x="112" y="1392"/>
                  <a:pt x="40" y="1496"/>
                  <a:pt x="56" y="1536"/>
                </a:cubicBezTo>
              </a:path>
            </a:pathLst>
          </a:custGeom>
          <a:noFill/>
          <a:ln w="2844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3600">
              <a:solidFill>
                <a:schemeClr val="accent1"/>
              </a:solidFill>
            </a:endParaRPr>
          </a:p>
        </p:txBody>
      </p:sp>
      <p:sp>
        <p:nvSpPr>
          <p:cNvPr id="7180" name="Text Box 126"/>
          <p:cNvSpPr txBox="1">
            <a:spLocks noChangeArrowheads="1"/>
          </p:cNvSpPr>
          <p:nvPr/>
        </p:nvSpPr>
        <p:spPr bwMode="auto">
          <a:xfrm>
            <a:off x="4919664" y="9282899"/>
            <a:ext cx="7721600" cy="1166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80000" tIns="93600" rIns="180000" bIns="936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eaLnBrk="1" hangingPunct="1">
              <a:spcBef>
                <a:spcPts val="901"/>
              </a:spcBef>
              <a:buClr>
                <a:srgbClr val="00CC00"/>
              </a:buClr>
            </a:pPr>
            <a:r>
              <a:rPr lang="en-US" sz="2800" dirty="0">
                <a:solidFill>
                  <a:schemeClr val="accent1"/>
                </a:solidFill>
                <a:latin typeface="Arial" charset="0"/>
                <a:ea typeface="ＭＳ Ｐゴシック" pitchFamily="34" charset="-128"/>
              </a:rPr>
              <a:t>Parallel Kernel (device)</a:t>
            </a:r>
            <a:r>
              <a:rPr lang="ar-SA" sz="2800" dirty="0">
                <a:solidFill>
                  <a:schemeClr val="accent1"/>
                </a:solidFill>
                <a:latin typeface="Arial" charset="0"/>
                <a:ea typeface="ＭＳ Ｐゴシック" pitchFamily="34" charset="-128"/>
              </a:rPr>
              <a:t>‏</a:t>
            </a:r>
            <a:endParaRPr lang="en-US" sz="2800" dirty="0">
              <a:solidFill>
                <a:schemeClr val="accent1"/>
              </a:solidFill>
              <a:latin typeface="Arial" charset="0"/>
              <a:ea typeface="ＭＳ Ｐゴシック" pitchFamily="34" charset="-128"/>
            </a:endParaRPr>
          </a:p>
          <a:p>
            <a:pPr eaLnBrk="1" hangingPunct="1">
              <a:spcBef>
                <a:spcPts val="901"/>
              </a:spcBef>
              <a:buClr>
                <a:srgbClr val="00CC00"/>
              </a:buClr>
            </a:pPr>
            <a:r>
              <a:rPr lang="en-US" sz="2800" dirty="0" err="1">
                <a:solidFill>
                  <a:schemeClr val="accent1"/>
                </a:solidFill>
                <a:latin typeface="Arial" charset="0"/>
                <a:ea typeface="ＭＳ Ｐゴシック" pitchFamily="34" charset="-128"/>
              </a:rPr>
              <a:t>KernelB</a:t>
            </a:r>
            <a:r>
              <a:rPr lang="en-US" sz="2800" dirty="0">
                <a:solidFill>
                  <a:schemeClr val="accent1"/>
                </a:solidFill>
                <a:latin typeface="Arial" charset="0"/>
                <a:ea typeface="ＭＳ Ｐゴシック" pitchFamily="34" charset="-128"/>
              </a:rPr>
              <a:t>&lt;&lt;&lt; </a:t>
            </a:r>
            <a:r>
              <a:rPr lang="en-US" sz="2800" dirty="0" err="1">
                <a:solidFill>
                  <a:schemeClr val="accent1"/>
                </a:solidFill>
                <a:latin typeface="Arial" charset="0"/>
                <a:ea typeface="ＭＳ Ｐゴシック" pitchFamily="34" charset="-128"/>
              </a:rPr>
              <a:t>nBlk</a:t>
            </a:r>
            <a:r>
              <a:rPr lang="en-US" sz="2800" dirty="0">
                <a:solidFill>
                  <a:schemeClr val="accent1"/>
                </a:solidFill>
                <a:latin typeface="Arial" charset="0"/>
                <a:ea typeface="ＭＳ Ｐゴシック" pitchFamily="34" charset="-128"/>
              </a:rPr>
              <a:t>, </a:t>
            </a:r>
            <a:r>
              <a:rPr lang="en-US" sz="2800" dirty="0" err="1">
                <a:solidFill>
                  <a:schemeClr val="accent1"/>
                </a:solidFill>
                <a:latin typeface="Arial" charset="0"/>
                <a:ea typeface="ＭＳ Ｐゴシック" pitchFamily="34" charset="-128"/>
              </a:rPr>
              <a:t>nTid</a:t>
            </a:r>
            <a:r>
              <a:rPr lang="en-US" sz="2800" dirty="0">
                <a:solidFill>
                  <a:schemeClr val="accent1"/>
                </a:solidFill>
                <a:latin typeface="Arial" charset="0"/>
                <a:ea typeface="ＭＳ Ｐゴシック" pitchFamily="34" charset="-128"/>
              </a:rPr>
              <a:t> &gt;&gt;&gt;(</a:t>
            </a:r>
            <a:r>
              <a:rPr lang="en-US" sz="2800" dirty="0" err="1">
                <a:solidFill>
                  <a:schemeClr val="accent1"/>
                </a:solidFill>
                <a:latin typeface="Arial" charset="0"/>
                <a:ea typeface="ＭＳ Ｐゴシック" pitchFamily="34" charset="-128"/>
              </a:rPr>
              <a:t>args</a:t>
            </a:r>
            <a:r>
              <a:rPr lang="en-US" sz="2800" dirty="0">
                <a:solidFill>
                  <a:schemeClr val="accent1"/>
                </a:solidFill>
                <a:latin typeface="Arial" charset="0"/>
                <a:ea typeface="ＭＳ Ｐゴシック" pitchFamily="34" charset="-128"/>
              </a:rPr>
              <a:t>);</a:t>
            </a:r>
          </a:p>
        </p:txBody>
      </p:sp>
    </p:spTree>
    <p:extLst>
      <p:ext uri="{BB962C8B-B14F-4D97-AF65-F5344CB8AC3E}">
        <p14:creationId xmlns:p14="http://schemas.microsoft.com/office/powerpoint/2010/main" val="2343605330"/>
      </p:ext>
    </p:extLst>
  </p:cSld>
  <p:clrMapOvr>
    <a:masterClrMapping/>
  </p:clrMapOvr>
  <p:transition advTm="6761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/>
              <a:t>A Thread as a Von-Neumann Processor</a:t>
            </a:r>
          </a:p>
        </p:txBody>
      </p:sp>
      <p:sp>
        <p:nvSpPr>
          <p:cNvPr id="11269" name="Rectangle 4"/>
          <p:cNvSpPr>
            <a:spLocks noChangeArrowheads="1"/>
          </p:cNvSpPr>
          <p:nvPr/>
        </p:nvSpPr>
        <p:spPr bwMode="auto">
          <a:xfrm>
            <a:off x="9906000" y="5029201"/>
            <a:ext cx="4572000" cy="1600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2438430" hangingPunct="1"/>
            <a:r>
              <a:rPr lang="en-US" sz="3600" b="0" kern="1200">
                <a:solidFill>
                  <a:srgbClr val="76B900"/>
                </a:solidFill>
                <a:latin typeface="Trebuchet MS"/>
                <a:ea typeface="+mn-ea"/>
                <a:cs typeface="+mn-cs"/>
              </a:rPr>
              <a:t>Memory</a:t>
            </a:r>
          </a:p>
        </p:txBody>
      </p:sp>
      <p:sp>
        <p:nvSpPr>
          <p:cNvPr id="11270" name="Rectangle 5"/>
          <p:cNvSpPr>
            <a:spLocks noChangeArrowheads="1"/>
          </p:cNvSpPr>
          <p:nvPr/>
        </p:nvSpPr>
        <p:spPr bwMode="auto">
          <a:xfrm>
            <a:off x="9601200" y="7086601"/>
            <a:ext cx="5181600" cy="25146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solidFill>
                <a:srgbClr val="76B900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11271" name="Rectangle 6"/>
          <p:cNvSpPr>
            <a:spLocks noChangeArrowheads="1"/>
          </p:cNvSpPr>
          <p:nvPr/>
        </p:nvSpPr>
        <p:spPr bwMode="auto">
          <a:xfrm>
            <a:off x="7924800" y="10172700"/>
            <a:ext cx="8382000" cy="163830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2438430" hangingPunct="1"/>
            <a:r>
              <a:rPr lang="en-US" sz="3600" b="0" kern="1200">
                <a:solidFill>
                  <a:srgbClr val="76B900"/>
                </a:solidFill>
                <a:latin typeface="Trebuchet MS"/>
                <a:ea typeface="+mn-ea"/>
                <a:cs typeface="+mn-cs"/>
              </a:rPr>
              <a:t>Control Unit</a:t>
            </a:r>
          </a:p>
          <a:p>
            <a:pPr defTabSz="2438430" hangingPunct="1"/>
            <a:endParaRPr lang="en-US" sz="3600" b="0" kern="1200">
              <a:solidFill>
                <a:srgbClr val="76B900"/>
              </a:solidFill>
              <a:latin typeface="Trebuchet MS"/>
              <a:ea typeface="+mn-ea"/>
              <a:cs typeface="+mn-cs"/>
            </a:endParaRPr>
          </a:p>
          <a:p>
            <a:pPr defTabSz="2438430" hangingPunct="1"/>
            <a:endParaRPr lang="en-US" sz="3600" b="0" kern="1200">
              <a:solidFill>
                <a:srgbClr val="76B900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11272" name="Rectangle 7"/>
          <p:cNvSpPr>
            <a:spLocks noChangeArrowheads="1"/>
          </p:cNvSpPr>
          <p:nvPr/>
        </p:nvSpPr>
        <p:spPr bwMode="auto">
          <a:xfrm>
            <a:off x="16002000" y="5257801"/>
            <a:ext cx="1828800" cy="2057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2438430" hangingPunct="1"/>
            <a:r>
              <a:rPr lang="en-US" sz="3600" b="0" kern="1200">
                <a:solidFill>
                  <a:srgbClr val="76B900"/>
                </a:solidFill>
                <a:latin typeface="Trebuchet MS"/>
                <a:ea typeface="+mn-ea"/>
                <a:cs typeface="+mn-cs"/>
              </a:rPr>
              <a:t>I/O</a:t>
            </a:r>
          </a:p>
        </p:txBody>
      </p:sp>
      <p:grpSp>
        <p:nvGrpSpPr>
          <p:cNvPr id="11273" name="Group 26"/>
          <p:cNvGrpSpPr>
            <a:grpSpLocks/>
          </p:cNvGrpSpPr>
          <p:nvPr/>
        </p:nvGrpSpPr>
        <p:grpSpPr bwMode="auto">
          <a:xfrm>
            <a:off x="10210800" y="8458208"/>
            <a:ext cx="2133601" cy="707232"/>
            <a:chOff x="528" y="2688"/>
            <a:chExt cx="672" cy="297"/>
          </a:xfrm>
        </p:grpSpPr>
        <p:grpSp>
          <p:nvGrpSpPr>
            <p:cNvPr id="11287" name="Group 24"/>
            <p:cNvGrpSpPr>
              <a:grpSpLocks/>
            </p:cNvGrpSpPr>
            <p:nvPr/>
          </p:nvGrpSpPr>
          <p:grpSpPr bwMode="auto">
            <a:xfrm>
              <a:off x="528" y="2688"/>
              <a:ext cx="672" cy="288"/>
              <a:chOff x="528" y="2688"/>
              <a:chExt cx="672" cy="288"/>
            </a:xfrm>
          </p:grpSpPr>
          <p:sp>
            <p:nvSpPr>
              <p:cNvPr id="11289" name="Line 13"/>
              <p:cNvSpPr>
                <a:spLocks noChangeShapeType="1"/>
              </p:cNvSpPr>
              <p:nvPr/>
            </p:nvSpPr>
            <p:spPr bwMode="auto">
              <a:xfrm>
                <a:off x="768" y="2688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l" defTabSz="2438430" hangingPunct="1"/>
                <a:endParaRPr lang="en-US" sz="3600" b="0" kern="1200">
                  <a:solidFill>
                    <a:srgbClr val="76B900"/>
                  </a:solidFill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1290" name="Line 14"/>
              <p:cNvSpPr>
                <a:spLocks noChangeShapeType="1"/>
              </p:cNvSpPr>
              <p:nvPr/>
            </p:nvSpPr>
            <p:spPr bwMode="auto">
              <a:xfrm flipV="1">
                <a:off x="864" y="2688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l" defTabSz="2438430" hangingPunct="1"/>
                <a:endParaRPr lang="en-US" sz="3600" b="0" kern="1200">
                  <a:solidFill>
                    <a:srgbClr val="76B900"/>
                  </a:solidFill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1291" name="Line 19"/>
              <p:cNvSpPr>
                <a:spLocks noChangeShapeType="1"/>
              </p:cNvSpPr>
              <p:nvPr/>
            </p:nvSpPr>
            <p:spPr bwMode="auto">
              <a:xfrm>
                <a:off x="528" y="2688"/>
                <a:ext cx="144" cy="288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l" defTabSz="2438430" hangingPunct="1"/>
                <a:endParaRPr lang="en-US" sz="3600" b="0" kern="1200">
                  <a:solidFill>
                    <a:srgbClr val="76B900"/>
                  </a:solidFill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1292" name="Line 20"/>
              <p:cNvSpPr>
                <a:spLocks noChangeShapeType="1"/>
              </p:cNvSpPr>
              <p:nvPr/>
            </p:nvSpPr>
            <p:spPr bwMode="auto">
              <a:xfrm flipH="1">
                <a:off x="1056" y="2688"/>
                <a:ext cx="144" cy="288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l" defTabSz="2438430" hangingPunct="1"/>
                <a:endParaRPr lang="en-US" sz="3600" b="0" kern="1200">
                  <a:solidFill>
                    <a:srgbClr val="76B900"/>
                  </a:solidFill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1293" name="Line 21"/>
              <p:cNvSpPr>
                <a:spLocks noChangeShapeType="1"/>
              </p:cNvSpPr>
              <p:nvPr/>
            </p:nvSpPr>
            <p:spPr bwMode="auto">
              <a:xfrm>
                <a:off x="672" y="2976"/>
                <a:ext cx="384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l" defTabSz="2438430" hangingPunct="1"/>
                <a:endParaRPr lang="en-US" sz="3600" b="0" kern="1200">
                  <a:solidFill>
                    <a:srgbClr val="76B900"/>
                  </a:solidFill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1294" name="Line 22"/>
              <p:cNvSpPr>
                <a:spLocks noChangeShapeType="1"/>
              </p:cNvSpPr>
              <p:nvPr/>
            </p:nvSpPr>
            <p:spPr bwMode="auto">
              <a:xfrm>
                <a:off x="528" y="2688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l" defTabSz="2438430" hangingPunct="1"/>
                <a:endParaRPr lang="en-US" sz="3600" b="0" kern="1200">
                  <a:solidFill>
                    <a:srgbClr val="76B900"/>
                  </a:solidFill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1295" name="Line 23"/>
              <p:cNvSpPr>
                <a:spLocks noChangeShapeType="1"/>
              </p:cNvSpPr>
              <p:nvPr/>
            </p:nvSpPr>
            <p:spPr bwMode="auto">
              <a:xfrm>
                <a:off x="960" y="2688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l" defTabSz="2438430" hangingPunct="1"/>
                <a:endParaRPr lang="en-US" sz="3600" b="0" kern="1200">
                  <a:solidFill>
                    <a:srgbClr val="76B900"/>
                  </a:solidFill>
                  <a:latin typeface="Trebuchet MS"/>
                  <a:ea typeface="+mn-ea"/>
                  <a:cs typeface="+mn-cs"/>
                </a:endParaRPr>
              </a:p>
            </p:txBody>
          </p:sp>
        </p:grpSp>
        <p:sp>
          <p:nvSpPr>
            <p:cNvPr id="11288" name="Text Box 25"/>
            <p:cNvSpPr txBox="1">
              <a:spLocks noChangeArrowheads="1"/>
            </p:cNvSpPr>
            <p:nvPr/>
          </p:nvSpPr>
          <p:spPr bwMode="auto">
            <a:xfrm>
              <a:off x="630" y="2688"/>
              <a:ext cx="408" cy="2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9pPr>
            </a:lstStyle>
            <a:p>
              <a:pPr algn="l" defTabSz="2438430" eaLnBrk="1" hangingPunct="1"/>
              <a:r>
                <a:rPr lang="en-US" sz="4000" b="0" kern="1200" dirty="0">
                  <a:solidFill>
                    <a:srgbClr val="76B900"/>
                  </a:solidFill>
                  <a:ea typeface="+mn-ea"/>
                </a:rPr>
                <a:t>ALU</a:t>
              </a:r>
            </a:p>
          </p:txBody>
        </p:sp>
      </p:grpSp>
      <p:grpSp>
        <p:nvGrpSpPr>
          <p:cNvPr id="11274" name="Group 29"/>
          <p:cNvGrpSpPr>
            <a:grpSpLocks/>
          </p:cNvGrpSpPr>
          <p:nvPr/>
        </p:nvGrpSpPr>
        <p:grpSpPr bwMode="auto">
          <a:xfrm>
            <a:off x="12953999" y="7886702"/>
            <a:ext cx="1371600" cy="1485902"/>
            <a:chOff x="720" y="1632"/>
            <a:chExt cx="432" cy="624"/>
          </a:xfrm>
        </p:grpSpPr>
        <p:sp>
          <p:nvSpPr>
            <p:cNvPr id="11285" name="Rectangle 27"/>
            <p:cNvSpPr>
              <a:spLocks noChangeArrowheads="1"/>
            </p:cNvSpPr>
            <p:nvPr/>
          </p:nvSpPr>
          <p:spPr bwMode="auto">
            <a:xfrm>
              <a:off x="720" y="1632"/>
              <a:ext cx="432" cy="624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l" defTabSz="2438430" hangingPunct="1"/>
              <a:endParaRPr lang="en-US" sz="3600" b="0" kern="1200">
                <a:solidFill>
                  <a:srgbClr val="76B900"/>
                </a:solidFill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11286" name="Text Box 28"/>
            <p:cNvSpPr txBox="1">
              <a:spLocks noChangeArrowheads="1"/>
            </p:cNvSpPr>
            <p:nvPr/>
          </p:nvSpPr>
          <p:spPr bwMode="auto">
            <a:xfrm>
              <a:off x="720" y="1680"/>
              <a:ext cx="333" cy="5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9pPr>
            </a:lstStyle>
            <a:p>
              <a:pPr algn="l" defTabSz="2438430" eaLnBrk="1" hangingPunct="1"/>
              <a:r>
                <a:rPr lang="en-US" sz="4000" b="0" kern="1200" dirty="0" err="1">
                  <a:solidFill>
                    <a:srgbClr val="76B900"/>
                  </a:solidFill>
                  <a:ea typeface="+mn-ea"/>
                </a:rPr>
                <a:t>Reg</a:t>
              </a:r>
              <a:endParaRPr lang="en-US" sz="4000" b="0" kern="1200" dirty="0">
                <a:solidFill>
                  <a:srgbClr val="76B900"/>
                </a:solidFill>
                <a:ea typeface="+mn-ea"/>
              </a:endParaRPr>
            </a:p>
            <a:p>
              <a:pPr algn="l" defTabSz="2438430" eaLnBrk="1" hangingPunct="1"/>
              <a:r>
                <a:rPr lang="en-US" sz="4000" b="0" kern="1200" dirty="0">
                  <a:solidFill>
                    <a:srgbClr val="76B900"/>
                  </a:solidFill>
                  <a:ea typeface="+mn-ea"/>
                </a:rPr>
                <a:t>File</a:t>
              </a:r>
            </a:p>
          </p:txBody>
        </p:sp>
      </p:grpSp>
      <p:sp>
        <p:nvSpPr>
          <p:cNvPr id="11275" name="Rectangle 30"/>
          <p:cNvSpPr>
            <a:spLocks noChangeArrowheads="1"/>
          </p:cNvSpPr>
          <p:nvPr/>
        </p:nvSpPr>
        <p:spPr bwMode="auto">
          <a:xfrm>
            <a:off x="9296400" y="10972800"/>
            <a:ext cx="1828800" cy="457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2438430" hangingPunct="1"/>
            <a:r>
              <a:rPr lang="en-US" sz="3600" b="0" kern="1200">
                <a:solidFill>
                  <a:srgbClr val="76B900"/>
                </a:solidFill>
                <a:latin typeface="Trebuchet MS"/>
                <a:ea typeface="+mn-ea"/>
                <a:cs typeface="+mn-cs"/>
              </a:rPr>
              <a:t>PC</a:t>
            </a:r>
          </a:p>
        </p:txBody>
      </p:sp>
      <p:sp>
        <p:nvSpPr>
          <p:cNvPr id="11276" name="Rectangle 31"/>
          <p:cNvSpPr>
            <a:spLocks noChangeArrowheads="1"/>
          </p:cNvSpPr>
          <p:nvPr/>
        </p:nvSpPr>
        <p:spPr bwMode="auto">
          <a:xfrm>
            <a:off x="13258800" y="10972800"/>
            <a:ext cx="1828800" cy="457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2438430" hangingPunct="1"/>
            <a:r>
              <a:rPr lang="en-US" sz="3600" b="0" kern="1200">
                <a:solidFill>
                  <a:srgbClr val="76B900"/>
                </a:solidFill>
                <a:latin typeface="Trebuchet MS"/>
                <a:ea typeface="+mn-ea"/>
                <a:cs typeface="+mn-cs"/>
              </a:rPr>
              <a:t>IR</a:t>
            </a:r>
          </a:p>
        </p:txBody>
      </p:sp>
      <p:cxnSp>
        <p:nvCxnSpPr>
          <p:cNvPr id="11277" name="AutoShape 35"/>
          <p:cNvCxnSpPr>
            <a:cxnSpLocks noChangeShapeType="1"/>
          </p:cNvCxnSpPr>
          <p:nvPr/>
        </p:nvCxnSpPr>
        <p:spPr bwMode="auto">
          <a:xfrm rot="-5400000">
            <a:off x="7486650" y="7753349"/>
            <a:ext cx="3771901" cy="1066800"/>
          </a:xfrm>
          <a:prstGeom prst="bentConnector2">
            <a:avLst/>
          </a:prstGeom>
          <a:noFill/>
          <a:ln w="9525">
            <a:solidFill>
              <a:schemeClr val="bg1"/>
            </a:solidFill>
            <a:prstDash val="dash"/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278" name="Line 37"/>
          <p:cNvSpPr>
            <a:spLocks noChangeShapeType="1"/>
          </p:cNvSpPr>
          <p:nvPr/>
        </p:nvSpPr>
        <p:spPr bwMode="auto">
          <a:xfrm flipV="1">
            <a:off x="12039600" y="9601202"/>
            <a:ext cx="0" cy="571501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defTabSz="2438430" hangingPunct="1"/>
            <a:endParaRPr lang="en-US" sz="3600" b="0" kern="1200">
              <a:solidFill>
                <a:srgbClr val="76B900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11279" name="Line 38"/>
          <p:cNvSpPr>
            <a:spLocks noChangeShapeType="1"/>
          </p:cNvSpPr>
          <p:nvPr/>
        </p:nvSpPr>
        <p:spPr bwMode="auto">
          <a:xfrm flipV="1">
            <a:off x="11125200" y="6629400"/>
            <a:ext cx="0" cy="4572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defTabSz="2438430" hangingPunct="1"/>
            <a:endParaRPr lang="en-US" sz="3600" b="0" kern="1200">
              <a:solidFill>
                <a:srgbClr val="76B900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11280" name="Line 39"/>
          <p:cNvSpPr>
            <a:spLocks noChangeShapeType="1"/>
          </p:cNvSpPr>
          <p:nvPr/>
        </p:nvSpPr>
        <p:spPr bwMode="auto">
          <a:xfrm>
            <a:off x="12954000" y="6629400"/>
            <a:ext cx="0" cy="4572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defTabSz="2438430" hangingPunct="1"/>
            <a:endParaRPr lang="en-US" sz="3600" b="0" kern="1200">
              <a:solidFill>
                <a:srgbClr val="76B900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11281" name="Line 40"/>
          <p:cNvSpPr>
            <a:spLocks noChangeShapeType="1"/>
          </p:cNvSpPr>
          <p:nvPr/>
        </p:nvSpPr>
        <p:spPr bwMode="auto">
          <a:xfrm>
            <a:off x="14478000" y="5600701"/>
            <a:ext cx="1524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defTabSz="2438430" hangingPunct="1"/>
            <a:endParaRPr lang="en-US" sz="3600" b="0" kern="1200">
              <a:solidFill>
                <a:srgbClr val="76B900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11282" name="Line 41"/>
          <p:cNvSpPr>
            <a:spLocks noChangeShapeType="1"/>
          </p:cNvSpPr>
          <p:nvPr/>
        </p:nvSpPr>
        <p:spPr bwMode="auto">
          <a:xfrm flipH="1">
            <a:off x="14478000" y="6057901"/>
            <a:ext cx="1524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defTabSz="2438430" hangingPunct="1"/>
            <a:endParaRPr lang="en-US" sz="3600" b="0" kern="1200">
              <a:solidFill>
                <a:srgbClr val="76B900"/>
              </a:solidFill>
              <a:latin typeface="Trebuchet MS"/>
              <a:ea typeface="+mn-ea"/>
              <a:cs typeface="+mn-cs"/>
            </a:endParaRPr>
          </a:p>
        </p:txBody>
      </p:sp>
      <p:cxnSp>
        <p:nvCxnSpPr>
          <p:cNvPr id="11283" name="AutoShape 44"/>
          <p:cNvCxnSpPr>
            <a:cxnSpLocks noChangeShapeType="1"/>
          </p:cNvCxnSpPr>
          <p:nvPr/>
        </p:nvCxnSpPr>
        <p:spPr bwMode="auto">
          <a:xfrm rot="-5400000">
            <a:off x="14154150" y="8324851"/>
            <a:ext cx="3086101" cy="609600"/>
          </a:xfrm>
          <a:prstGeom prst="bentConnector2">
            <a:avLst/>
          </a:prstGeom>
          <a:noFill/>
          <a:ln w="9525">
            <a:solidFill>
              <a:schemeClr val="bg1"/>
            </a:solidFill>
            <a:prstDash val="dash"/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284" name="Text Box 46"/>
          <p:cNvSpPr txBox="1">
            <a:spLocks noChangeArrowheads="1"/>
          </p:cNvSpPr>
          <p:nvPr/>
        </p:nvSpPr>
        <p:spPr bwMode="auto">
          <a:xfrm>
            <a:off x="10080627" y="7088588"/>
            <a:ext cx="448071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algn="l" defTabSz="2438430" eaLnBrk="1" hangingPunct="1"/>
            <a:r>
              <a:rPr lang="en-US" sz="4800" b="0" kern="1200" dirty="0">
                <a:solidFill>
                  <a:srgbClr val="76B900"/>
                </a:solidFill>
                <a:ea typeface="+mn-ea"/>
              </a:rPr>
              <a:t>Processing Unit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268331" y="2590800"/>
            <a:ext cx="8939669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 defTabSz="2438430" hangingPunct="1"/>
            <a:r>
              <a:rPr lang="en-US" sz="3600" b="0" kern="1200" dirty="0">
                <a:solidFill>
                  <a:srgbClr val="76B900"/>
                </a:solidFill>
                <a:latin typeface="Trebuchet MS"/>
                <a:ea typeface="+mn-ea"/>
                <a:cs typeface="+mn-cs"/>
              </a:rPr>
              <a:t>A thread is a “virtualized” or “abstracted” </a:t>
            </a:r>
          </a:p>
          <a:p>
            <a:pPr algn="l" defTabSz="2438430" hangingPunct="1"/>
            <a:r>
              <a:rPr lang="en-US" sz="3600" b="0" kern="1200" dirty="0">
                <a:solidFill>
                  <a:srgbClr val="76B900"/>
                </a:solidFill>
                <a:latin typeface="Trebuchet MS"/>
                <a:ea typeface="+mn-ea"/>
                <a:cs typeface="+mn-cs"/>
              </a:rPr>
              <a:t>Von-Neumann Processor</a:t>
            </a:r>
          </a:p>
        </p:txBody>
      </p:sp>
      <p:cxnSp>
        <p:nvCxnSpPr>
          <p:cNvPr id="32" name="AutoShape 35"/>
          <p:cNvCxnSpPr>
            <a:cxnSpLocks noChangeShapeType="1"/>
          </p:cNvCxnSpPr>
          <p:nvPr/>
        </p:nvCxnSpPr>
        <p:spPr bwMode="auto">
          <a:xfrm rot="5400000" flipH="1" flipV="1">
            <a:off x="7038239" y="7343831"/>
            <a:ext cx="4134541" cy="1523208"/>
          </a:xfrm>
          <a:prstGeom prst="bentConnector3">
            <a:avLst>
              <a:gd name="adj1" fmla="val 100737"/>
            </a:avLst>
          </a:prstGeom>
          <a:noFill/>
          <a:ln w="9525">
            <a:solidFill>
              <a:schemeClr val="bg1"/>
            </a:solidFill>
            <a:prstDash val="solid"/>
            <a:miter lim="800000"/>
            <a:headEnd type="arrow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Straight Arrow Connector 8"/>
          <p:cNvCxnSpPr/>
          <p:nvPr/>
        </p:nvCxnSpPr>
        <p:spPr>
          <a:xfrm>
            <a:off x="12496797" y="9553234"/>
            <a:ext cx="0" cy="61946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036580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8897">
        <p:fade/>
      </p:transition>
    </mc:Choice>
    <mc:Fallback xmlns="">
      <p:transition spd="med" advTm="10889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dirty="0">
                <a:latin typeface="Arial" charset="0"/>
              </a:rPr>
              <a:t>Arrays of Parallel Threads</a:t>
            </a:r>
            <a:endParaRPr lang="en-US" sz="7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1400"/>
              </a:spcBef>
              <a:buFont typeface="Arial" charset="0"/>
              <a:buChar char="•"/>
            </a:pPr>
            <a:endParaRPr lang="en-US" dirty="0">
              <a:solidFill>
                <a:srgbClr val="000000"/>
              </a:solidFill>
              <a:latin typeface="Arial" charset="0"/>
            </a:endParaRPr>
          </a:p>
          <a:p>
            <a:pPr>
              <a:spcBef>
                <a:spcPts val="1400"/>
              </a:spcBef>
              <a:buFont typeface="Arial" charset="0"/>
              <a:buChar char="•"/>
            </a:pPr>
            <a:r>
              <a:rPr lang="en-US" dirty="0">
                <a:solidFill>
                  <a:srgbClr val="000000"/>
                </a:solidFill>
                <a:latin typeface="Arial" charset="0"/>
              </a:rPr>
              <a:t>A CUDA kernel is executed by a </a:t>
            </a:r>
            <a:r>
              <a:rPr lang="en-US" dirty="0">
                <a:solidFill>
                  <a:schemeClr val="accent2"/>
                </a:solidFill>
                <a:latin typeface="Arial" charset="0"/>
              </a:rPr>
              <a:t>grid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 (array) of</a:t>
            </a:r>
            <a:r>
              <a:rPr lang="en-US" dirty="0">
                <a:solidFill>
                  <a:srgbClr val="3333CC"/>
                </a:solidFill>
                <a:latin typeface="Arial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threads </a:t>
            </a:r>
          </a:p>
          <a:p>
            <a:pPr lvl="1">
              <a:spcBef>
                <a:spcPts val="1200"/>
              </a:spcBef>
              <a:buFont typeface="Arial" charset="0"/>
              <a:buChar char="–"/>
            </a:pPr>
            <a:r>
              <a:rPr lang="en-US" dirty="0">
                <a:solidFill>
                  <a:srgbClr val="000000"/>
                </a:solidFill>
                <a:latin typeface="Arial" charset="0"/>
              </a:rPr>
              <a:t>All threads in a grid run the same kernel code (Single Program Multiple Data)</a:t>
            </a:r>
            <a:r>
              <a:rPr lang="ar-SA" dirty="0">
                <a:solidFill>
                  <a:srgbClr val="000000"/>
                </a:solidFill>
                <a:latin typeface="Arial" charset="0"/>
              </a:rPr>
              <a:t>‏</a:t>
            </a:r>
            <a:endParaRPr lang="en-US" dirty="0">
              <a:solidFill>
                <a:srgbClr val="000000"/>
              </a:solidFill>
              <a:latin typeface="Arial" charset="0"/>
            </a:endParaRPr>
          </a:p>
          <a:p>
            <a:pPr lvl="1">
              <a:spcBef>
                <a:spcPts val="1200"/>
              </a:spcBef>
              <a:buFont typeface="Arial" charset="0"/>
              <a:buChar char="–"/>
            </a:pPr>
            <a:r>
              <a:rPr lang="en-US" dirty="0">
                <a:solidFill>
                  <a:srgbClr val="000000"/>
                </a:solidFill>
                <a:latin typeface="Arial" charset="0"/>
              </a:rPr>
              <a:t>Each thread has indexes that it uses to compute memory addresses and make control decisions</a:t>
            </a:r>
          </a:p>
          <a:p>
            <a:endParaRPr lang="en-US" dirty="0"/>
          </a:p>
        </p:txBody>
      </p:sp>
      <p:sp>
        <p:nvSpPr>
          <p:cNvPr id="12294" name="Freeform 26"/>
          <p:cNvSpPr>
            <a:spLocks/>
          </p:cNvSpPr>
          <p:nvPr/>
        </p:nvSpPr>
        <p:spPr bwMode="auto">
          <a:xfrm>
            <a:off x="9144001" y="7500550"/>
            <a:ext cx="482600" cy="3557589"/>
          </a:xfrm>
          <a:custGeom>
            <a:avLst/>
            <a:gdLst>
              <a:gd name="T0" fmla="*/ 0 w 152"/>
              <a:gd name="T1" fmla="*/ 0 h 1893"/>
              <a:gd name="T2" fmla="*/ 2147483647 w 152"/>
              <a:gd name="T3" fmla="*/ 2147483647 h 1893"/>
              <a:gd name="T4" fmla="*/ 2147483647 w 152"/>
              <a:gd name="T5" fmla="*/ 2147483647 h 1893"/>
              <a:gd name="T6" fmla="*/ 2147483647 w 152"/>
              <a:gd name="T7" fmla="*/ 2147483647 h 1893"/>
              <a:gd name="T8" fmla="*/ 2147483647 w 152"/>
              <a:gd name="T9" fmla="*/ 2147483647 h 1893"/>
              <a:gd name="T10" fmla="*/ 2147483647 w 152"/>
              <a:gd name="T11" fmla="*/ 2147483647 h 1893"/>
              <a:gd name="T12" fmla="*/ 2147483647 w 152"/>
              <a:gd name="T13" fmla="*/ 2147483647 h 189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2"/>
              <a:gd name="T22" fmla="*/ 0 h 1893"/>
              <a:gd name="T23" fmla="*/ 152 w 152"/>
              <a:gd name="T24" fmla="*/ 1893 h 189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2" h="1893">
                <a:moveTo>
                  <a:pt x="0" y="0"/>
                </a:moveTo>
                <a:cubicBezTo>
                  <a:pt x="72" y="119"/>
                  <a:pt x="144" y="238"/>
                  <a:pt x="148" y="357"/>
                </a:cubicBezTo>
                <a:cubicBezTo>
                  <a:pt x="152" y="476"/>
                  <a:pt x="27" y="585"/>
                  <a:pt x="22" y="713"/>
                </a:cubicBezTo>
                <a:cubicBezTo>
                  <a:pt x="17" y="841"/>
                  <a:pt x="122" y="1003"/>
                  <a:pt x="120" y="1125"/>
                </a:cubicBezTo>
                <a:cubicBezTo>
                  <a:pt x="118" y="1247"/>
                  <a:pt x="10" y="1349"/>
                  <a:pt x="11" y="1448"/>
                </a:cubicBezTo>
                <a:cubicBezTo>
                  <a:pt x="12" y="1547"/>
                  <a:pt x="116" y="1643"/>
                  <a:pt x="126" y="1717"/>
                </a:cubicBezTo>
                <a:cubicBezTo>
                  <a:pt x="136" y="1791"/>
                  <a:pt x="81" y="1864"/>
                  <a:pt x="71" y="1893"/>
                </a:cubicBezTo>
              </a:path>
            </a:pathLst>
          </a:cu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3600"/>
          </a:p>
        </p:txBody>
      </p:sp>
      <p:sp>
        <p:nvSpPr>
          <p:cNvPr id="12296" name="Freeform 28"/>
          <p:cNvSpPr>
            <a:spLocks/>
          </p:cNvSpPr>
          <p:nvPr/>
        </p:nvSpPr>
        <p:spPr bwMode="auto">
          <a:xfrm>
            <a:off x="10224481" y="7500551"/>
            <a:ext cx="482600" cy="3555208"/>
          </a:xfrm>
          <a:custGeom>
            <a:avLst/>
            <a:gdLst>
              <a:gd name="T0" fmla="*/ 0 w 152"/>
              <a:gd name="T1" fmla="*/ 0 h 1893"/>
              <a:gd name="T2" fmla="*/ 2147483647 w 152"/>
              <a:gd name="T3" fmla="*/ 2147483647 h 1893"/>
              <a:gd name="T4" fmla="*/ 2147483647 w 152"/>
              <a:gd name="T5" fmla="*/ 2147483647 h 1893"/>
              <a:gd name="T6" fmla="*/ 2147483647 w 152"/>
              <a:gd name="T7" fmla="*/ 2147483647 h 1893"/>
              <a:gd name="T8" fmla="*/ 2147483647 w 152"/>
              <a:gd name="T9" fmla="*/ 2147483647 h 1893"/>
              <a:gd name="T10" fmla="*/ 2147483647 w 152"/>
              <a:gd name="T11" fmla="*/ 2147483647 h 1893"/>
              <a:gd name="T12" fmla="*/ 2147483647 w 152"/>
              <a:gd name="T13" fmla="*/ 2147483647 h 189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2"/>
              <a:gd name="T22" fmla="*/ 0 h 1893"/>
              <a:gd name="T23" fmla="*/ 152 w 152"/>
              <a:gd name="T24" fmla="*/ 1893 h 189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2" h="1893">
                <a:moveTo>
                  <a:pt x="0" y="0"/>
                </a:moveTo>
                <a:cubicBezTo>
                  <a:pt x="72" y="119"/>
                  <a:pt x="144" y="238"/>
                  <a:pt x="148" y="357"/>
                </a:cubicBezTo>
                <a:cubicBezTo>
                  <a:pt x="152" y="476"/>
                  <a:pt x="27" y="585"/>
                  <a:pt x="22" y="713"/>
                </a:cubicBezTo>
                <a:cubicBezTo>
                  <a:pt x="17" y="841"/>
                  <a:pt x="122" y="1003"/>
                  <a:pt x="120" y="1125"/>
                </a:cubicBezTo>
                <a:cubicBezTo>
                  <a:pt x="118" y="1247"/>
                  <a:pt x="10" y="1349"/>
                  <a:pt x="11" y="1448"/>
                </a:cubicBezTo>
                <a:cubicBezTo>
                  <a:pt x="12" y="1547"/>
                  <a:pt x="116" y="1643"/>
                  <a:pt x="126" y="1717"/>
                </a:cubicBezTo>
                <a:cubicBezTo>
                  <a:pt x="136" y="1791"/>
                  <a:pt x="81" y="1864"/>
                  <a:pt x="71" y="1893"/>
                </a:cubicBezTo>
              </a:path>
            </a:pathLst>
          </a:cu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3600"/>
          </a:p>
        </p:txBody>
      </p:sp>
      <p:sp>
        <p:nvSpPr>
          <p:cNvPr id="12297" name="Freeform 29"/>
          <p:cNvSpPr>
            <a:spLocks/>
          </p:cNvSpPr>
          <p:nvPr/>
        </p:nvSpPr>
        <p:spPr bwMode="auto">
          <a:xfrm>
            <a:off x="11280201" y="7500550"/>
            <a:ext cx="482600" cy="3557589"/>
          </a:xfrm>
          <a:custGeom>
            <a:avLst/>
            <a:gdLst>
              <a:gd name="T0" fmla="*/ 0 w 152"/>
              <a:gd name="T1" fmla="*/ 0 h 1893"/>
              <a:gd name="T2" fmla="*/ 2147483647 w 152"/>
              <a:gd name="T3" fmla="*/ 2147483647 h 1893"/>
              <a:gd name="T4" fmla="*/ 2147483647 w 152"/>
              <a:gd name="T5" fmla="*/ 2147483647 h 1893"/>
              <a:gd name="T6" fmla="*/ 2147483647 w 152"/>
              <a:gd name="T7" fmla="*/ 2147483647 h 1893"/>
              <a:gd name="T8" fmla="*/ 2147483647 w 152"/>
              <a:gd name="T9" fmla="*/ 2147483647 h 1893"/>
              <a:gd name="T10" fmla="*/ 2147483647 w 152"/>
              <a:gd name="T11" fmla="*/ 2147483647 h 1893"/>
              <a:gd name="T12" fmla="*/ 2147483647 w 152"/>
              <a:gd name="T13" fmla="*/ 2147483647 h 189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2"/>
              <a:gd name="T22" fmla="*/ 0 h 1893"/>
              <a:gd name="T23" fmla="*/ 152 w 152"/>
              <a:gd name="T24" fmla="*/ 1893 h 189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2" h="1893">
                <a:moveTo>
                  <a:pt x="0" y="0"/>
                </a:moveTo>
                <a:cubicBezTo>
                  <a:pt x="72" y="119"/>
                  <a:pt x="144" y="238"/>
                  <a:pt x="148" y="357"/>
                </a:cubicBezTo>
                <a:cubicBezTo>
                  <a:pt x="152" y="476"/>
                  <a:pt x="27" y="585"/>
                  <a:pt x="22" y="713"/>
                </a:cubicBezTo>
                <a:cubicBezTo>
                  <a:pt x="17" y="841"/>
                  <a:pt x="122" y="1003"/>
                  <a:pt x="120" y="1125"/>
                </a:cubicBezTo>
                <a:cubicBezTo>
                  <a:pt x="118" y="1247"/>
                  <a:pt x="10" y="1349"/>
                  <a:pt x="11" y="1448"/>
                </a:cubicBezTo>
                <a:cubicBezTo>
                  <a:pt x="12" y="1547"/>
                  <a:pt x="116" y="1643"/>
                  <a:pt x="126" y="1717"/>
                </a:cubicBezTo>
                <a:cubicBezTo>
                  <a:pt x="136" y="1791"/>
                  <a:pt x="81" y="1864"/>
                  <a:pt x="71" y="1893"/>
                </a:cubicBezTo>
              </a:path>
            </a:pathLst>
          </a:cu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3600"/>
          </a:p>
        </p:txBody>
      </p:sp>
      <p:sp>
        <p:nvSpPr>
          <p:cNvPr id="12298" name="Freeform 30"/>
          <p:cNvSpPr>
            <a:spLocks/>
          </p:cNvSpPr>
          <p:nvPr/>
        </p:nvSpPr>
        <p:spPr bwMode="auto">
          <a:xfrm>
            <a:off x="13688135" y="7500550"/>
            <a:ext cx="482600" cy="3557589"/>
          </a:xfrm>
          <a:custGeom>
            <a:avLst/>
            <a:gdLst>
              <a:gd name="T0" fmla="*/ 0 w 152"/>
              <a:gd name="T1" fmla="*/ 0 h 1893"/>
              <a:gd name="T2" fmla="*/ 2147483647 w 152"/>
              <a:gd name="T3" fmla="*/ 2147483647 h 1893"/>
              <a:gd name="T4" fmla="*/ 2147483647 w 152"/>
              <a:gd name="T5" fmla="*/ 2147483647 h 1893"/>
              <a:gd name="T6" fmla="*/ 2147483647 w 152"/>
              <a:gd name="T7" fmla="*/ 2147483647 h 1893"/>
              <a:gd name="T8" fmla="*/ 2147483647 w 152"/>
              <a:gd name="T9" fmla="*/ 2147483647 h 1893"/>
              <a:gd name="T10" fmla="*/ 2147483647 w 152"/>
              <a:gd name="T11" fmla="*/ 2147483647 h 1893"/>
              <a:gd name="T12" fmla="*/ 2147483647 w 152"/>
              <a:gd name="T13" fmla="*/ 2147483647 h 189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2"/>
              <a:gd name="T22" fmla="*/ 0 h 1893"/>
              <a:gd name="T23" fmla="*/ 152 w 152"/>
              <a:gd name="T24" fmla="*/ 1893 h 189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2" h="1893">
                <a:moveTo>
                  <a:pt x="0" y="0"/>
                </a:moveTo>
                <a:cubicBezTo>
                  <a:pt x="72" y="119"/>
                  <a:pt x="144" y="238"/>
                  <a:pt x="148" y="357"/>
                </a:cubicBezTo>
                <a:cubicBezTo>
                  <a:pt x="152" y="476"/>
                  <a:pt x="27" y="585"/>
                  <a:pt x="22" y="713"/>
                </a:cubicBezTo>
                <a:cubicBezTo>
                  <a:pt x="17" y="841"/>
                  <a:pt x="122" y="1003"/>
                  <a:pt x="120" y="1125"/>
                </a:cubicBezTo>
                <a:cubicBezTo>
                  <a:pt x="118" y="1247"/>
                  <a:pt x="10" y="1349"/>
                  <a:pt x="11" y="1448"/>
                </a:cubicBezTo>
                <a:cubicBezTo>
                  <a:pt x="12" y="1547"/>
                  <a:pt x="116" y="1643"/>
                  <a:pt x="126" y="1717"/>
                </a:cubicBezTo>
                <a:cubicBezTo>
                  <a:pt x="136" y="1791"/>
                  <a:pt x="81" y="1864"/>
                  <a:pt x="71" y="1893"/>
                </a:cubicBezTo>
              </a:path>
            </a:pathLst>
          </a:cu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3600"/>
          </a:p>
        </p:txBody>
      </p:sp>
      <p:sp>
        <p:nvSpPr>
          <p:cNvPr id="12299" name="Freeform 33"/>
          <p:cNvSpPr>
            <a:spLocks/>
          </p:cNvSpPr>
          <p:nvPr/>
        </p:nvSpPr>
        <p:spPr bwMode="auto">
          <a:xfrm>
            <a:off x="12642041" y="7500550"/>
            <a:ext cx="482600" cy="3557589"/>
          </a:xfrm>
          <a:custGeom>
            <a:avLst/>
            <a:gdLst>
              <a:gd name="T0" fmla="*/ 0 w 152"/>
              <a:gd name="T1" fmla="*/ 0 h 1893"/>
              <a:gd name="T2" fmla="*/ 2147483647 w 152"/>
              <a:gd name="T3" fmla="*/ 2147483647 h 1893"/>
              <a:gd name="T4" fmla="*/ 2147483647 w 152"/>
              <a:gd name="T5" fmla="*/ 2147483647 h 1893"/>
              <a:gd name="T6" fmla="*/ 2147483647 w 152"/>
              <a:gd name="T7" fmla="*/ 2147483647 h 1893"/>
              <a:gd name="T8" fmla="*/ 2147483647 w 152"/>
              <a:gd name="T9" fmla="*/ 2147483647 h 1893"/>
              <a:gd name="T10" fmla="*/ 2147483647 w 152"/>
              <a:gd name="T11" fmla="*/ 2147483647 h 1893"/>
              <a:gd name="T12" fmla="*/ 2147483647 w 152"/>
              <a:gd name="T13" fmla="*/ 2147483647 h 189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2"/>
              <a:gd name="T22" fmla="*/ 0 h 1893"/>
              <a:gd name="T23" fmla="*/ 152 w 152"/>
              <a:gd name="T24" fmla="*/ 1893 h 189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2" h="1893">
                <a:moveTo>
                  <a:pt x="0" y="0"/>
                </a:moveTo>
                <a:cubicBezTo>
                  <a:pt x="72" y="119"/>
                  <a:pt x="144" y="238"/>
                  <a:pt x="148" y="357"/>
                </a:cubicBezTo>
                <a:cubicBezTo>
                  <a:pt x="152" y="476"/>
                  <a:pt x="27" y="585"/>
                  <a:pt x="22" y="713"/>
                </a:cubicBezTo>
                <a:cubicBezTo>
                  <a:pt x="17" y="841"/>
                  <a:pt x="122" y="1003"/>
                  <a:pt x="120" y="1125"/>
                </a:cubicBezTo>
                <a:cubicBezTo>
                  <a:pt x="118" y="1247"/>
                  <a:pt x="10" y="1349"/>
                  <a:pt x="11" y="1448"/>
                </a:cubicBezTo>
                <a:cubicBezTo>
                  <a:pt x="12" y="1547"/>
                  <a:pt x="116" y="1643"/>
                  <a:pt x="126" y="1717"/>
                </a:cubicBezTo>
                <a:cubicBezTo>
                  <a:pt x="136" y="1791"/>
                  <a:pt x="81" y="1864"/>
                  <a:pt x="71" y="1893"/>
                </a:cubicBezTo>
              </a:path>
            </a:pathLst>
          </a:cu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3600"/>
          </a:p>
        </p:txBody>
      </p:sp>
      <p:sp>
        <p:nvSpPr>
          <p:cNvPr id="45" name="Rectangle 44"/>
          <p:cNvSpPr/>
          <p:nvPr/>
        </p:nvSpPr>
        <p:spPr>
          <a:xfrm>
            <a:off x="7929365" y="8300651"/>
            <a:ext cx="7467600" cy="171450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</a:rPr>
              <a:t>i = </a:t>
            </a:r>
            <a:r>
              <a:rPr lang="en-US" sz="2800" dirty="0" err="1">
                <a:solidFill>
                  <a:schemeClr val="accent1"/>
                </a:solidFill>
              </a:rPr>
              <a:t>blockIdx.x</a:t>
            </a:r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800" dirty="0">
                <a:solidFill>
                  <a:schemeClr val="accent1"/>
                </a:solidFill>
              </a:rPr>
              <a:t>*</a:t>
            </a:r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/>
                </a:solidFill>
              </a:rPr>
              <a:t>blockDim.x</a:t>
            </a:r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800" dirty="0">
                <a:solidFill>
                  <a:schemeClr val="accent1"/>
                </a:solidFill>
              </a:rPr>
              <a:t>+</a:t>
            </a:r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threadIdx.x</a:t>
            </a:r>
            <a:r>
              <a:rPr lang="en-US" sz="2800" dirty="0">
                <a:solidFill>
                  <a:schemeClr val="tx1"/>
                </a:solidFill>
              </a:rPr>
              <a:t>;</a:t>
            </a:r>
          </a:p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</a:rPr>
              <a:t>C[</a:t>
            </a:r>
            <a:r>
              <a:rPr lang="en-US" sz="2800" dirty="0" err="1">
                <a:solidFill>
                  <a:schemeClr val="tx1"/>
                </a:solidFill>
              </a:rPr>
              <a:t>i</a:t>
            </a:r>
            <a:r>
              <a:rPr lang="en-US" sz="2800" dirty="0">
                <a:solidFill>
                  <a:schemeClr val="tx1"/>
                </a:solidFill>
              </a:rPr>
              <a:t>] = A[</a:t>
            </a:r>
            <a:r>
              <a:rPr lang="en-US" sz="2800" dirty="0" err="1">
                <a:solidFill>
                  <a:schemeClr val="tx1"/>
                </a:solidFill>
              </a:rPr>
              <a:t>i</a:t>
            </a:r>
            <a:r>
              <a:rPr lang="en-US" sz="2800" dirty="0">
                <a:solidFill>
                  <a:schemeClr val="tx1"/>
                </a:solidFill>
              </a:rPr>
              <a:t>] + B[</a:t>
            </a:r>
            <a:r>
              <a:rPr lang="en-US" sz="2800" dirty="0" err="1">
                <a:solidFill>
                  <a:schemeClr val="tx1"/>
                </a:solidFill>
              </a:rPr>
              <a:t>i</a:t>
            </a:r>
            <a:r>
              <a:rPr lang="en-US" sz="2800" dirty="0">
                <a:solidFill>
                  <a:schemeClr val="tx1"/>
                </a:solidFill>
              </a:rPr>
              <a:t>];</a:t>
            </a:r>
          </a:p>
        </p:txBody>
      </p:sp>
      <p:sp>
        <p:nvSpPr>
          <p:cNvPr id="12301" name="TextBox 22"/>
          <p:cNvSpPr txBox="1">
            <a:spLocks noChangeArrowheads="1"/>
          </p:cNvSpPr>
          <p:nvPr/>
        </p:nvSpPr>
        <p:spPr bwMode="auto">
          <a:xfrm>
            <a:off x="11811344" y="7386251"/>
            <a:ext cx="5437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2800"/>
              <a:t>…</a:t>
            </a:r>
          </a:p>
        </p:txBody>
      </p:sp>
      <p:sp>
        <p:nvSpPr>
          <p:cNvPr id="47" name="Rectangle 46"/>
          <p:cNvSpPr/>
          <p:nvPr/>
        </p:nvSpPr>
        <p:spPr>
          <a:xfrm>
            <a:off x="8609453" y="6929052"/>
            <a:ext cx="1066800" cy="571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48" name="Rectangle 47"/>
          <p:cNvSpPr/>
          <p:nvPr/>
        </p:nvSpPr>
        <p:spPr>
          <a:xfrm>
            <a:off x="9676253" y="6929052"/>
            <a:ext cx="1066800" cy="571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9" name="Rectangle 48"/>
          <p:cNvSpPr/>
          <p:nvPr/>
        </p:nvSpPr>
        <p:spPr>
          <a:xfrm>
            <a:off x="10743053" y="6929052"/>
            <a:ext cx="1066800" cy="571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50" name="Rectangle 49"/>
          <p:cNvSpPr/>
          <p:nvPr/>
        </p:nvSpPr>
        <p:spPr>
          <a:xfrm>
            <a:off x="12114653" y="6929052"/>
            <a:ext cx="1066800" cy="571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</a:rPr>
              <a:t>254</a:t>
            </a:r>
          </a:p>
        </p:txBody>
      </p:sp>
      <p:sp>
        <p:nvSpPr>
          <p:cNvPr id="51" name="Rectangle 50"/>
          <p:cNvSpPr/>
          <p:nvPr/>
        </p:nvSpPr>
        <p:spPr>
          <a:xfrm>
            <a:off x="13181453" y="6929052"/>
            <a:ext cx="1066800" cy="571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</a:rPr>
              <a:t>255</a:t>
            </a:r>
          </a:p>
        </p:txBody>
      </p:sp>
      <p:sp>
        <p:nvSpPr>
          <p:cNvPr id="12307" name="TextBox 22"/>
          <p:cNvSpPr txBox="1">
            <a:spLocks noChangeArrowheads="1"/>
          </p:cNvSpPr>
          <p:nvPr/>
        </p:nvSpPr>
        <p:spPr bwMode="auto">
          <a:xfrm>
            <a:off x="11811343" y="10243751"/>
            <a:ext cx="80021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4800" dirty="0">
                <a:solidFill>
                  <a:schemeClr val="accent1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241837687"/>
      </p:ext>
    </p:extLst>
  </p:cSld>
  <p:clrMapOvr>
    <a:masterClrMapping/>
  </p:clrMapOvr>
  <p:transition advTm="123823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0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tabLst>
                <a:tab pos="0" algn="l"/>
                <a:tab pos="1828823" algn="l"/>
                <a:tab pos="3657646" algn="l"/>
                <a:tab pos="5486469" algn="l"/>
                <a:tab pos="7315291" algn="l"/>
                <a:tab pos="9144114" algn="l"/>
                <a:tab pos="10972937" algn="l"/>
                <a:tab pos="12801760" algn="l"/>
                <a:tab pos="14630583" algn="l"/>
                <a:tab pos="16459406" algn="l"/>
                <a:tab pos="18288229" algn="l"/>
                <a:tab pos="20117051" algn="l"/>
              </a:tabLst>
            </a:pPr>
            <a:r>
              <a:rPr lang="en-US" dirty="0">
                <a:solidFill>
                  <a:schemeClr val="accent1"/>
                </a:solidFill>
              </a:rPr>
              <a:t>Thread Blocks: Scalable Cooperation</a:t>
            </a:r>
          </a:p>
        </p:txBody>
      </p:sp>
      <p:sp>
        <p:nvSpPr>
          <p:cNvPr id="13317" name="Rectangle 41"/>
          <p:cNvSpPr>
            <a:spLocks noGrp="1" noChangeArrowheads="1"/>
          </p:cNvSpPr>
          <p:nvPr>
            <p:ph idx="1"/>
          </p:nvPr>
        </p:nvSpPr>
        <p:spPr>
          <a:xfrm>
            <a:off x="3901008" y="8237736"/>
            <a:ext cx="16581120" cy="4651717"/>
          </a:xfrm>
        </p:spPr>
        <p:txBody>
          <a:bodyPr>
            <a:normAutofit/>
          </a:bodyPr>
          <a:lstStyle/>
          <a:p>
            <a:pPr marL="914411" indent="-914411">
              <a:tabLst>
                <a:tab pos="2054252" algn="l"/>
                <a:tab pos="3883075" algn="l"/>
                <a:tab pos="5711898" algn="l"/>
                <a:tab pos="7540721" algn="l"/>
                <a:tab pos="9369544" algn="l"/>
                <a:tab pos="11198367" algn="l"/>
                <a:tab pos="13027190" algn="l"/>
                <a:tab pos="14856012" algn="l"/>
                <a:tab pos="16684835" algn="l"/>
                <a:tab pos="18513658" algn="l"/>
                <a:tab pos="20342481" algn="l"/>
              </a:tabLst>
            </a:pPr>
            <a:r>
              <a:rPr lang="en-US" dirty="0"/>
              <a:t>Divide thread array into multiple blocks</a:t>
            </a:r>
          </a:p>
          <a:p>
            <a:pPr marL="1946302" lvl="1" indent="-803287">
              <a:tabLst>
                <a:tab pos="2054252" algn="l"/>
                <a:tab pos="3883075" algn="l"/>
                <a:tab pos="5711898" algn="l"/>
                <a:tab pos="7540721" algn="l"/>
                <a:tab pos="9369544" algn="l"/>
                <a:tab pos="11198367" algn="l"/>
                <a:tab pos="13027190" algn="l"/>
                <a:tab pos="14856012" algn="l"/>
                <a:tab pos="16684835" algn="l"/>
                <a:tab pos="18513658" algn="l"/>
                <a:tab pos="20342481" algn="l"/>
              </a:tabLst>
            </a:pPr>
            <a:r>
              <a:rPr lang="en-US" dirty="0"/>
              <a:t>Threads within a block cooperate via </a:t>
            </a:r>
            <a:r>
              <a:rPr lang="en-US" b="1" dirty="0">
                <a:solidFill>
                  <a:srgbClr val="3333CC"/>
                </a:solidFill>
              </a:rPr>
              <a:t>shared memory, atomic operations on shared/global memory addresses </a:t>
            </a:r>
            <a:r>
              <a:rPr lang="en-US" dirty="0"/>
              <a:t>and </a:t>
            </a:r>
            <a:r>
              <a:rPr lang="en-US" b="1" dirty="0">
                <a:solidFill>
                  <a:srgbClr val="3333CC"/>
                </a:solidFill>
              </a:rPr>
              <a:t>barrier synchronization</a:t>
            </a:r>
          </a:p>
          <a:p>
            <a:pPr marL="1946302" lvl="1" indent="-803287">
              <a:tabLst>
                <a:tab pos="2054252" algn="l"/>
                <a:tab pos="3883075" algn="l"/>
                <a:tab pos="5711898" algn="l"/>
                <a:tab pos="7540721" algn="l"/>
                <a:tab pos="9369544" algn="l"/>
                <a:tab pos="11198367" algn="l"/>
                <a:tab pos="13027190" algn="l"/>
                <a:tab pos="14856012" algn="l"/>
                <a:tab pos="16684835" algn="l"/>
                <a:tab pos="18513658" algn="l"/>
                <a:tab pos="20342481" algn="l"/>
              </a:tabLst>
            </a:pPr>
            <a:r>
              <a:rPr lang="en-US" dirty="0"/>
              <a:t>Threads in different blocks do not interact </a:t>
            </a:r>
            <a:r>
              <a:rPr lang="en-US" b="1" dirty="0">
                <a:solidFill>
                  <a:srgbClr val="FF0000"/>
                </a:solidFill>
              </a:rPr>
              <a:t>(except for atomic operations on global memory addresses)</a:t>
            </a:r>
          </a:p>
        </p:txBody>
      </p:sp>
      <p:sp>
        <p:nvSpPr>
          <p:cNvPr id="13364" name="Slide Number Placeholder 51"/>
          <p:cNvSpPr>
            <a:spLocks noGrp="1"/>
          </p:cNvSpPr>
          <p:nvPr>
            <p:ph type="sldNum" sz="quarter" idx="4294967295"/>
          </p:nvPr>
        </p:nvSpPr>
        <p:spPr>
          <a:xfrm>
            <a:off x="17526000" y="11247969"/>
            <a:ext cx="3810000" cy="6858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900BA1D-64FA-42C4-B632-0EFC61984D63}" type="slidenum">
              <a:rPr lang="en-US" smtClean="0"/>
              <a:pPr>
                <a:defRPr/>
              </a:pPr>
              <a:t>57</a:t>
            </a:fld>
            <a:endParaRPr lang="en-US" dirty="0"/>
          </a:p>
        </p:txBody>
      </p:sp>
      <p:sp>
        <p:nvSpPr>
          <p:cNvPr id="13318" name="Freeform 26"/>
          <p:cNvSpPr>
            <a:spLocks/>
          </p:cNvSpPr>
          <p:nvPr/>
        </p:nvSpPr>
        <p:spPr bwMode="auto">
          <a:xfrm>
            <a:off x="3478063" y="3882427"/>
            <a:ext cx="482600" cy="3557589"/>
          </a:xfrm>
          <a:custGeom>
            <a:avLst/>
            <a:gdLst>
              <a:gd name="T0" fmla="*/ 0 w 152"/>
              <a:gd name="T1" fmla="*/ 0 h 1893"/>
              <a:gd name="T2" fmla="*/ 2147483647 w 152"/>
              <a:gd name="T3" fmla="*/ 2147483647 h 1893"/>
              <a:gd name="T4" fmla="*/ 2147483647 w 152"/>
              <a:gd name="T5" fmla="*/ 2147483647 h 1893"/>
              <a:gd name="T6" fmla="*/ 2147483647 w 152"/>
              <a:gd name="T7" fmla="*/ 2147483647 h 1893"/>
              <a:gd name="T8" fmla="*/ 2147483647 w 152"/>
              <a:gd name="T9" fmla="*/ 2147483647 h 1893"/>
              <a:gd name="T10" fmla="*/ 2147483647 w 152"/>
              <a:gd name="T11" fmla="*/ 2147483647 h 1893"/>
              <a:gd name="T12" fmla="*/ 2147483647 w 152"/>
              <a:gd name="T13" fmla="*/ 2147483647 h 189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2"/>
              <a:gd name="T22" fmla="*/ 0 h 1893"/>
              <a:gd name="T23" fmla="*/ 152 w 152"/>
              <a:gd name="T24" fmla="*/ 1893 h 189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2" h="1893">
                <a:moveTo>
                  <a:pt x="0" y="0"/>
                </a:moveTo>
                <a:cubicBezTo>
                  <a:pt x="72" y="119"/>
                  <a:pt x="144" y="238"/>
                  <a:pt x="148" y="357"/>
                </a:cubicBezTo>
                <a:cubicBezTo>
                  <a:pt x="152" y="476"/>
                  <a:pt x="27" y="585"/>
                  <a:pt x="22" y="713"/>
                </a:cubicBezTo>
                <a:cubicBezTo>
                  <a:pt x="17" y="841"/>
                  <a:pt x="122" y="1003"/>
                  <a:pt x="120" y="1125"/>
                </a:cubicBezTo>
                <a:cubicBezTo>
                  <a:pt x="118" y="1247"/>
                  <a:pt x="10" y="1349"/>
                  <a:pt x="11" y="1448"/>
                </a:cubicBezTo>
                <a:cubicBezTo>
                  <a:pt x="12" y="1547"/>
                  <a:pt x="116" y="1643"/>
                  <a:pt x="126" y="1717"/>
                </a:cubicBezTo>
                <a:cubicBezTo>
                  <a:pt x="136" y="1791"/>
                  <a:pt x="81" y="1864"/>
                  <a:pt x="71" y="1893"/>
                </a:cubicBezTo>
              </a:path>
            </a:pathLst>
          </a:cu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3600"/>
          </a:p>
        </p:txBody>
      </p:sp>
      <p:sp>
        <p:nvSpPr>
          <p:cNvPr id="13320" name="Freeform 28"/>
          <p:cNvSpPr>
            <a:spLocks/>
          </p:cNvSpPr>
          <p:nvPr/>
        </p:nvSpPr>
        <p:spPr bwMode="auto">
          <a:xfrm>
            <a:off x="4597401" y="3882431"/>
            <a:ext cx="482600" cy="3555208"/>
          </a:xfrm>
          <a:custGeom>
            <a:avLst/>
            <a:gdLst>
              <a:gd name="T0" fmla="*/ 0 w 152"/>
              <a:gd name="T1" fmla="*/ 0 h 1893"/>
              <a:gd name="T2" fmla="*/ 2147483647 w 152"/>
              <a:gd name="T3" fmla="*/ 2147483647 h 1893"/>
              <a:gd name="T4" fmla="*/ 2147483647 w 152"/>
              <a:gd name="T5" fmla="*/ 2147483647 h 1893"/>
              <a:gd name="T6" fmla="*/ 2147483647 w 152"/>
              <a:gd name="T7" fmla="*/ 2147483647 h 1893"/>
              <a:gd name="T8" fmla="*/ 2147483647 w 152"/>
              <a:gd name="T9" fmla="*/ 2147483647 h 1893"/>
              <a:gd name="T10" fmla="*/ 2147483647 w 152"/>
              <a:gd name="T11" fmla="*/ 2147483647 h 1893"/>
              <a:gd name="T12" fmla="*/ 2147483647 w 152"/>
              <a:gd name="T13" fmla="*/ 2147483647 h 189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2"/>
              <a:gd name="T22" fmla="*/ 0 h 1893"/>
              <a:gd name="T23" fmla="*/ 152 w 152"/>
              <a:gd name="T24" fmla="*/ 1893 h 189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2" h="1893">
                <a:moveTo>
                  <a:pt x="0" y="0"/>
                </a:moveTo>
                <a:cubicBezTo>
                  <a:pt x="72" y="119"/>
                  <a:pt x="144" y="238"/>
                  <a:pt x="148" y="357"/>
                </a:cubicBezTo>
                <a:cubicBezTo>
                  <a:pt x="152" y="476"/>
                  <a:pt x="27" y="585"/>
                  <a:pt x="22" y="713"/>
                </a:cubicBezTo>
                <a:cubicBezTo>
                  <a:pt x="17" y="841"/>
                  <a:pt x="122" y="1003"/>
                  <a:pt x="120" y="1125"/>
                </a:cubicBezTo>
                <a:cubicBezTo>
                  <a:pt x="118" y="1247"/>
                  <a:pt x="10" y="1349"/>
                  <a:pt x="11" y="1448"/>
                </a:cubicBezTo>
                <a:cubicBezTo>
                  <a:pt x="12" y="1547"/>
                  <a:pt x="116" y="1643"/>
                  <a:pt x="126" y="1717"/>
                </a:cubicBezTo>
                <a:cubicBezTo>
                  <a:pt x="136" y="1791"/>
                  <a:pt x="81" y="1864"/>
                  <a:pt x="71" y="1893"/>
                </a:cubicBezTo>
              </a:path>
            </a:pathLst>
          </a:cu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3600"/>
          </a:p>
        </p:txBody>
      </p:sp>
      <p:sp>
        <p:nvSpPr>
          <p:cNvPr id="13321" name="Freeform 29"/>
          <p:cNvSpPr>
            <a:spLocks/>
          </p:cNvSpPr>
          <p:nvPr/>
        </p:nvSpPr>
        <p:spPr bwMode="auto">
          <a:xfrm>
            <a:off x="5613401" y="3882427"/>
            <a:ext cx="482600" cy="3557589"/>
          </a:xfrm>
          <a:custGeom>
            <a:avLst/>
            <a:gdLst>
              <a:gd name="T0" fmla="*/ 0 w 152"/>
              <a:gd name="T1" fmla="*/ 0 h 1893"/>
              <a:gd name="T2" fmla="*/ 2147483647 w 152"/>
              <a:gd name="T3" fmla="*/ 2147483647 h 1893"/>
              <a:gd name="T4" fmla="*/ 2147483647 w 152"/>
              <a:gd name="T5" fmla="*/ 2147483647 h 1893"/>
              <a:gd name="T6" fmla="*/ 2147483647 w 152"/>
              <a:gd name="T7" fmla="*/ 2147483647 h 1893"/>
              <a:gd name="T8" fmla="*/ 2147483647 w 152"/>
              <a:gd name="T9" fmla="*/ 2147483647 h 1893"/>
              <a:gd name="T10" fmla="*/ 2147483647 w 152"/>
              <a:gd name="T11" fmla="*/ 2147483647 h 1893"/>
              <a:gd name="T12" fmla="*/ 2147483647 w 152"/>
              <a:gd name="T13" fmla="*/ 2147483647 h 189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2"/>
              <a:gd name="T22" fmla="*/ 0 h 1893"/>
              <a:gd name="T23" fmla="*/ 152 w 152"/>
              <a:gd name="T24" fmla="*/ 1893 h 189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2" h="1893">
                <a:moveTo>
                  <a:pt x="0" y="0"/>
                </a:moveTo>
                <a:cubicBezTo>
                  <a:pt x="72" y="119"/>
                  <a:pt x="144" y="238"/>
                  <a:pt x="148" y="357"/>
                </a:cubicBezTo>
                <a:cubicBezTo>
                  <a:pt x="152" y="476"/>
                  <a:pt x="27" y="585"/>
                  <a:pt x="22" y="713"/>
                </a:cubicBezTo>
                <a:cubicBezTo>
                  <a:pt x="17" y="841"/>
                  <a:pt x="122" y="1003"/>
                  <a:pt x="120" y="1125"/>
                </a:cubicBezTo>
                <a:cubicBezTo>
                  <a:pt x="118" y="1247"/>
                  <a:pt x="10" y="1349"/>
                  <a:pt x="11" y="1448"/>
                </a:cubicBezTo>
                <a:cubicBezTo>
                  <a:pt x="12" y="1547"/>
                  <a:pt x="116" y="1643"/>
                  <a:pt x="126" y="1717"/>
                </a:cubicBezTo>
                <a:cubicBezTo>
                  <a:pt x="136" y="1791"/>
                  <a:pt x="81" y="1864"/>
                  <a:pt x="71" y="1893"/>
                </a:cubicBezTo>
              </a:path>
            </a:pathLst>
          </a:cu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3600"/>
          </a:p>
        </p:txBody>
      </p:sp>
      <p:sp>
        <p:nvSpPr>
          <p:cNvPr id="13322" name="Freeform 30"/>
          <p:cNvSpPr>
            <a:spLocks/>
          </p:cNvSpPr>
          <p:nvPr/>
        </p:nvSpPr>
        <p:spPr bwMode="auto">
          <a:xfrm>
            <a:off x="8128001" y="3882427"/>
            <a:ext cx="482600" cy="3557589"/>
          </a:xfrm>
          <a:custGeom>
            <a:avLst/>
            <a:gdLst>
              <a:gd name="T0" fmla="*/ 0 w 152"/>
              <a:gd name="T1" fmla="*/ 0 h 1893"/>
              <a:gd name="T2" fmla="*/ 2147483647 w 152"/>
              <a:gd name="T3" fmla="*/ 2147483647 h 1893"/>
              <a:gd name="T4" fmla="*/ 2147483647 w 152"/>
              <a:gd name="T5" fmla="*/ 2147483647 h 1893"/>
              <a:gd name="T6" fmla="*/ 2147483647 w 152"/>
              <a:gd name="T7" fmla="*/ 2147483647 h 1893"/>
              <a:gd name="T8" fmla="*/ 2147483647 w 152"/>
              <a:gd name="T9" fmla="*/ 2147483647 h 1893"/>
              <a:gd name="T10" fmla="*/ 2147483647 w 152"/>
              <a:gd name="T11" fmla="*/ 2147483647 h 1893"/>
              <a:gd name="T12" fmla="*/ 2147483647 w 152"/>
              <a:gd name="T13" fmla="*/ 2147483647 h 189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2"/>
              <a:gd name="T22" fmla="*/ 0 h 1893"/>
              <a:gd name="T23" fmla="*/ 152 w 152"/>
              <a:gd name="T24" fmla="*/ 1893 h 189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2" h="1893">
                <a:moveTo>
                  <a:pt x="0" y="0"/>
                </a:moveTo>
                <a:cubicBezTo>
                  <a:pt x="72" y="119"/>
                  <a:pt x="144" y="238"/>
                  <a:pt x="148" y="357"/>
                </a:cubicBezTo>
                <a:cubicBezTo>
                  <a:pt x="152" y="476"/>
                  <a:pt x="27" y="585"/>
                  <a:pt x="22" y="713"/>
                </a:cubicBezTo>
                <a:cubicBezTo>
                  <a:pt x="17" y="841"/>
                  <a:pt x="122" y="1003"/>
                  <a:pt x="120" y="1125"/>
                </a:cubicBezTo>
                <a:cubicBezTo>
                  <a:pt x="118" y="1247"/>
                  <a:pt x="10" y="1349"/>
                  <a:pt x="11" y="1448"/>
                </a:cubicBezTo>
                <a:cubicBezTo>
                  <a:pt x="12" y="1547"/>
                  <a:pt x="116" y="1643"/>
                  <a:pt x="126" y="1717"/>
                </a:cubicBezTo>
                <a:cubicBezTo>
                  <a:pt x="136" y="1791"/>
                  <a:pt x="81" y="1864"/>
                  <a:pt x="71" y="1893"/>
                </a:cubicBezTo>
              </a:path>
            </a:pathLst>
          </a:cu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3600"/>
          </a:p>
        </p:txBody>
      </p:sp>
      <p:sp>
        <p:nvSpPr>
          <p:cNvPr id="13323" name="Freeform 33"/>
          <p:cNvSpPr>
            <a:spLocks/>
          </p:cNvSpPr>
          <p:nvPr/>
        </p:nvSpPr>
        <p:spPr bwMode="auto">
          <a:xfrm>
            <a:off x="7070321" y="3882427"/>
            <a:ext cx="482600" cy="3557589"/>
          </a:xfrm>
          <a:custGeom>
            <a:avLst/>
            <a:gdLst>
              <a:gd name="T0" fmla="*/ 0 w 152"/>
              <a:gd name="T1" fmla="*/ 0 h 1893"/>
              <a:gd name="T2" fmla="*/ 2147483647 w 152"/>
              <a:gd name="T3" fmla="*/ 2147483647 h 1893"/>
              <a:gd name="T4" fmla="*/ 2147483647 w 152"/>
              <a:gd name="T5" fmla="*/ 2147483647 h 1893"/>
              <a:gd name="T6" fmla="*/ 2147483647 w 152"/>
              <a:gd name="T7" fmla="*/ 2147483647 h 1893"/>
              <a:gd name="T8" fmla="*/ 2147483647 w 152"/>
              <a:gd name="T9" fmla="*/ 2147483647 h 1893"/>
              <a:gd name="T10" fmla="*/ 2147483647 w 152"/>
              <a:gd name="T11" fmla="*/ 2147483647 h 1893"/>
              <a:gd name="T12" fmla="*/ 2147483647 w 152"/>
              <a:gd name="T13" fmla="*/ 2147483647 h 189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2"/>
              <a:gd name="T22" fmla="*/ 0 h 1893"/>
              <a:gd name="T23" fmla="*/ 152 w 152"/>
              <a:gd name="T24" fmla="*/ 1893 h 189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2" h="1893">
                <a:moveTo>
                  <a:pt x="0" y="0"/>
                </a:moveTo>
                <a:cubicBezTo>
                  <a:pt x="72" y="119"/>
                  <a:pt x="144" y="238"/>
                  <a:pt x="148" y="357"/>
                </a:cubicBezTo>
                <a:cubicBezTo>
                  <a:pt x="152" y="476"/>
                  <a:pt x="27" y="585"/>
                  <a:pt x="22" y="713"/>
                </a:cubicBezTo>
                <a:cubicBezTo>
                  <a:pt x="17" y="841"/>
                  <a:pt x="122" y="1003"/>
                  <a:pt x="120" y="1125"/>
                </a:cubicBezTo>
                <a:cubicBezTo>
                  <a:pt x="118" y="1247"/>
                  <a:pt x="10" y="1349"/>
                  <a:pt x="11" y="1448"/>
                </a:cubicBezTo>
                <a:cubicBezTo>
                  <a:pt x="12" y="1547"/>
                  <a:pt x="116" y="1643"/>
                  <a:pt x="126" y="1717"/>
                </a:cubicBezTo>
                <a:cubicBezTo>
                  <a:pt x="136" y="1791"/>
                  <a:pt x="81" y="1864"/>
                  <a:pt x="71" y="1893"/>
                </a:cubicBezTo>
              </a:path>
            </a:pathLst>
          </a:cu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3600"/>
          </a:p>
        </p:txBody>
      </p:sp>
      <p:sp>
        <p:nvSpPr>
          <p:cNvPr id="111" name="Rectangle 110"/>
          <p:cNvSpPr/>
          <p:nvPr/>
        </p:nvSpPr>
        <p:spPr>
          <a:xfrm>
            <a:off x="3020859" y="4682528"/>
            <a:ext cx="5638800" cy="171450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</a:rPr>
              <a:t>i = </a:t>
            </a:r>
            <a:r>
              <a:rPr lang="en-US" sz="2800" dirty="0" err="1">
                <a:solidFill>
                  <a:schemeClr val="tx1"/>
                </a:solidFill>
              </a:rPr>
              <a:t>blockIdx.x</a:t>
            </a:r>
            <a:r>
              <a:rPr lang="en-US" sz="2800" dirty="0">
                <a:solidFill>
                  <a:schemeClr val="tx1"/>
                </a:solidFill>
              </a:rPr>
              <a:t> * </a:t>
            </a:r>
            <a:r>
              <a:rPr lang="en-US" sz="2800" dirty="0" err="1">
                <a:solidFill>
                  <a:schemeClr val="tx1"/>
                </a:solidFill>
              </a:rPr>
              <a:t>blockDim.x</a:t>
            </a:r>
            <a:r>
              <a:rPr lang="en-US" sz="2800" dirty="0">
                <a:solidFill>
                  <a:schemeClr val="tx1"/>
                </a:solidFill>
              </a:rPr>
              <a:t> + </a:t>
            </a:r>
            <a:r>
              <a:rPr lang="en-US" sz="2800" dirty="0" err="1">
                <a:solidFill>
                  <a:schemeClr val="tx1"/>
                </a:solidFill>
              </a:rPr>
              <a:t>threadIdx.x</a:t>
            </a:r>
            <a:r>
              <a:rPr lang="en-US" sz="2800" dirty="0">
                <a:solidFill>
                  <a:schemeClr val="tx1"/>
                </a:solidFill>
              </a:rPr>
              <a:t>;</a:t>
            </a:r>
          </a:p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</a:rPr>
              <a:t>C[</a:t>
            </a:r>
            <a:r>
              <a:rPr lang="en-US" sz="2800" dirty="0" err="1">
                <a:solidFill>
                  <a:schemeClr val="tx1"/>
                </a:solidFill>
              </a:rPr>
              <a:t>i</a:t>
            </a:r>
            <a:r>
              <a:rPr lang="en-US" sz="2800" dirty="0">
                <a:solidFill>
                  <a:schemeClr val="tx1"/>
                </a:solidFill>
              </a:rPr>
              <a:t>] = A[</a:t>
            </a:r>
            <a:r>
              <a:rPr lang="en-US" sz="2800" dirty="0" err="1">
                <a:solidFill>
                  <a:schemeClr val="tx1"/>
                </a:solidFill>
              </a:rPr>
              <a:t>i</a:t>
            </a:r>
            <a:r>
              <a:rPr lang="en-US" sz="2800" dirty="0">
                <a:solidFill>
                  <a:schemeClr val="tx1"/>
                </a:solidFill>
              </a:rPr>
              <a:t>] + B[</a:t>
            </a:r>
            <a:r>
              <a:rPr lang="en-US" sz="2800" dirty="0" err="1">
                <a:solidFill>
                  <a:schemeClr val="tx1"/>
                </a:solidFill>
              </a:rPr>
              <a:t>i</a:t>
            </a:r>
            <a:r>
              <a:rPr lang="en-US" sz="2800" dirty="0">
                <a:solidFill>
                  <a:schemeClr val="tx1"/>
                </a:solidFill>
              </a:rPr>
              <a:t>];</a:t>
            </a:r>
          </a:p>
        </p:txBody>
      </p:sp>
      <p:sp>
        <p:nvSpPr>
          <p:cNvPr id="13325" name="TextBox 22"/>
          <p:cNvSpPr txBox="1">
            <a:spLocks noChangeArrowheads="1"/>
          </p:cNvSpPr>
          <p:nvPr/>
        </p:nvSpPr>
        <p:spPr bwMode="auto">
          <a:xfrm>
            <a:off x="6222749" y="3768129"/>
            <a:ext cx="80021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4800"/>
              <a:t>…</a:t>
            </a:r>
          </a:p>
        </p:txBody>
      </p:sp>
      <p:sp>
        <p:nvSpPr>
          <p:cNvPr id="113" name="Rectangle 112"/>
          <p:cNvSpPr/>
          <p:nvPr/>
        </p:nvSpPr>
        <p:spPr>
          <a:xfrm>
            <a:off x="3020859" y="3310930"/>
            <a:ext cx="1066800" cy="571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114" name="Rectangle 113"/>
          <p:cNvSpPr/>
          <p:nvPr/>
        </p:nvSpPr>
        <p:spPr>
          <a:xfrm>
            <a:off x="4087661" y="3310930"/>
            <a:ext cx="1066800" cy="571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5" name="Rectangle 114"/>
          <p:cNvSpPr/>
          <p:nvPr/>
        </p:nvSpPr>
        <p:spPr>
          <a:xfrm>
            <a:off x="5154461" y="3310930"/>
            <a:ext cx="1066800" cy="571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16" name="Rectangle 115"/>
          <p:cNvSpPr/>
          <p:nvPr/>
        </p:nvSpPr>
        <p:spPr>
          <a:xfrm>
            <a:off x="6526061" y="3310930"/>
            <a:ext cx="1066800" cy="571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</a:rPr>
              <a:t>254</a:t>
            </a:r>
          </a:p>
        </p:txBody>
      </p:sp>
      <p:sp>
        <p:nvSpPr>
          <p:cNvPr id="117" name="Rectangle 116"/>
          <p:cNvSpPr/>
          <p:nvPr/>
        </p:nvSpPr>
        <p:spPr>
          <a:xfrm>
            <a:off x="7592861" y="3310930"/>
            <a:ext cx="1066800" cy="571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</a:rPr>
              <a:t>255</a:t>
            </a:r>
          </a:p>
        </p:txBody>
      </p:sp>
      <p:sp>
        <p:nvSpPr>
          <p:cNvPr id="13331" name="TextBox 14"/>
          <p:cNvSpPr txBox="1">
            <a:spLocks noChangeArrowheads="1"/>
          </p:cNvSpPr>
          <p:nvPr/>
        </p:nvSpPr>
        <p:spPr bwMode="auto">
          <a:xfrm>
            <a:off x="3764962" y="2387600"/>
            <a:ext cx="371287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4000" dirty="0">
                <a:solidFill>
                  <a:schemeClr val="accent1"/>
                </a:solidFill>
              </a:rPr>
              <a:t>Thread Block 0</a:t>
            </a:r>
          </a:p>
        </p:txBody>
      </p:sp>
      <p:sp>
        <p:nvSpPr>
          <p:cNvPr id="13332" name="Freeform 26"/>
          <p:cNvSpPr>
            <a:spLocks/>
          </p:cNvSpPr>
          <p:nvPr/>
        </p:nvSpPr>
        <p:spPr bwMode="auto">
          <a:xfrm>
            <a:off x="9515881" y="3882427"/>
            <a:ext cx="482600" cy="3557589"/>
          </a:xfrm>
          <a:custGeom>
            <a:avLst/>
            <a:gdLst>
              <a:gd name="T0" fmla="*/ 0 w 152"/>
              <a:gd name="T1" fmla="*/ 0 h 1893"/>
              <a:gd name="T2" fmla="*/ 2147483647 w 152"/>
              <a:gd name="T3" fmla="*/ 2147483647 h 1893"/>
              <a:gd name="T4" fmla="*/ 2147483647 w 152"/>
              <a:gd name="T5" fmla="*/ 2147483647 h 1893"/>
              <a:gd name="T6" fmla="*/ 2147483647 w 152"/>
              <a:gd name="T7" fmla="*/ 2147483647 h 1893"/>
              <a:gd name="T8" fmla="*/ 2147483647 w 152"/>
              <a:gd name="T9" fmla="*/ 2147483647 h 1893"/>
              <a:gd name="T10" fmla="*/ 2147483647 w 152"/>
              <a:gd name="T11" fmla="*/ 2147483647 h 1893"/>
              <a:gd name="T12" fmla="*/ 2147483647 w 152"/>
              <a:gd name="T13" fmla="*/ 2147483647 h 189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2"/>
              <a:gd name="T22" fmla="*/ 0 h 1893"/>
              <a:gd name="T23" fmla="*/ 152 w 152"/>
              <a:gd name="T24" fmla="*/ 1893 h 189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2" h="1893">
                <a:moveTo>
                  <a:pt x="0" y="0"/>
                </a:moveTo>
                <a:cubicBezTo>
                  <a:pt x="72" y="119"/>
                  <a:pt x="144" y="238"/>
                  <a:pt x="148" y="357"/>
                </a:cubicBezTo>
                <a:cubicBezTo>
                  <a:pt x="152" y="476"/>
                  <a:pt x="27" y="585"/>
                  <a:pt x="22" y="713"/>
                </a:cubicBezTo>
                <a:cubicBezTo>
                  <a:pt x="17" y="841"/>
                  <a:pt x="122" y="1003"/>
                  <a:pt x="120" y="1125"/>
                </a:cubicBezTo>
                <a:cubicBezTo>
                  <a:pt x="118" y="1247"/>
                  <a:pt x="10" y="1349"/>
                  <a:pt x="11" y="1448"/>
                </a:cubicBezTo>
                <a:cubicBezTo>
                  <a:pt x="12" y="1547"/>
                  <a:pt x="116" y="1643"/>
                  <a:pt x="126" y="1717"/>
                </a:cubicBezTo>
                <a:cubicBezTo>
                  <a:pt x="136" y="1791"/>
                  <a:pt x="81" y="1864"/>
                  <a:pt x="71" y="1893"/>
                </a:cubicBezTo>
              </a:path>
            </a:pathLst>
          </a:cu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3600"/>
          </a:p>
        </p:txBody>
      </p:sp>
      <p:sp>
        <p:nvSpPr>
          <p:cNvPr id="13334" name="Freeform 28"/>
          <p:cNvSpPr>
            <a:spLocks/>
          </p:cNvSpPr>
          <p:nvPr/>
        </p:nvSpPr>
        <p:spPr bwMode="auto">
          <a:xfrm>
            <a:off x="10564023" y="3882431"/>
            <a:ext cx="482600" cy="3555208"/>
          </a:xfrm>
          <a:custGeom>
            <a:avLst/>
            <a:gdLst>
              <a:gd name="T0" fmla="*/ 0 w 152"/>
              <a:gd name="T1" fmla="*/ 0 h 1893"/>
              <a:gd name="T2" fmla="*/ 2147483647 w 152"/>
              <a:gd name="T3" fmla="*/ 2147483647 h 1893"/>
              <a:gd name="T4" fmla="*/ 2147483647 w 152"/>
              <a:gd name="T5" fmla="*/ 2147483647 h 1893"/>
              <a:gd name="T6" fmla="*/ 2147483647 w 152"/>
              <a:gd name="T7" fmla="*/ 2147483647 h 1893"/>
              <a:gd name="T8" fmla="*/ 2147483647 w 152"/>
              <a:gd name="T9" fmla="*/ 2147483647 h 1893"/>
              <a:gd name="T10" fmla="*/ 2147483647 w 152"/>
              <a:gd name="T11" fmla="*/ 2147483647 h 1893"/>
              <a:gd name="T12" fmla="*/ 2147483647 w 152"/>
              <a:gd name="T13" fmla="*/ 2147483647 h 189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2"/>
              <a:gd name="T22" fmla="*/ 0 h 1893"/>
              <a:gd name="T23" fmla="*/ 152 w 152"/>
              <a:gd name="T24" fmla="*/ 1893 h 189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2" h="1893">
                <a:moveTo>
                  <a:pt x="0" y="0"/>
                </a:moveTo>
                <a:cubicBezTo>
                  <a:pt x="72" y="119"/>
                  <a:pt x="144" y="238"/>
                  <a:pt x="148" y="357"/>
                </a:cubicBezTo>
                <a:cubicBezTo>
                  <a:pt x="152" y="476"/>
                  <a:pt x="27" y="585"/>
                  <a:pt x="22" y="713"/>
                </a:cubicBezTo>
                <a:cubicBezTo>
                  <a:pt x="17" y="841"/>
                  <a:pt x="122" y="1003"/>
                  <a:pt x="120" y="1125"/>
                </a:cubicBezTo>
                <a:cubicBezTo>
                  <a:pt x="118" y="1247"/>
                  <a:pt x="10" y="1349"/>
                  <a:pt x="11" y="1448"/>
                </a:cubicBezTo>
                <a:cubicBezTo>
                  <a:pt x="12" y="1547"/>
                  <a:pt x="116" y="1643"/>
                  <a:pt x="126" y="1717"/>
                </a:cubicBezTo>
                <a:cubicBezTo>
                  <a:pt x="136" y="1791"/>
                  <a:pt x="81" y="1864"/>
                  <a:pt x="71" y="1893"/>
                </a:cubicBezTo>
              </a:path>
            </a:pathLst>
          </a:cu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3600"/>
          </a:p>
        </p:txBody>
      </p:sp>
      <p:sp>
        <p:nvSpPr>
          <p:cNvPr id="13335" name="Freeform 29"/>
          <p:cNvSpPr>
            <a:spLocks/>
          </p:cNvSpPr>
          <p:nvPr/>
        </p:nvSpPr>
        <p:spPr bwMode="auto">
          <a:xfrm>
            <a:off x="11632103" y="3882427"/>
            <a:ext cx="482600" cy="3557589"/>
          </a:xfrm>
          <a:custGeom>
            <a:avLst/>
            <a:gdLst>
              <a:gd name="T0" fmla="*/ 0 w 152"/>
              <a:gd name="T1" fmla="*/ 0 h 1893"/>
              <a:gd name="T2" fmla="*/ 2147483647 w 152"/>
              <a:gd name="T3" fmla="*/ 2147483647 h 1893"/>
              <a:gd name="T4" fmla="*/ 2147483647 w 152"/>
              <a:gd name="T5" fmla="*/ 2147483647 h 1893"/>
              <a:gd name="T6" fmla="*/ 2147483647 w 152"/>
              <a:gd name="T7" fmla="*/ 2147483647 h 1893"/>
              <a:gd name="T8" fmla="*/ 2147483647 w 152"/>
              <a:gd name="T9" fmla="*/ 2147483647 h 1893"/>
              <a:gd name="T10" fmla="*/ 2147483647 w 152"/>
              <a:gd name="T11" fmla="*/ 2147483647 h 1893"/>
              <a:gd name="T12" fmla="*/ 2147483647 w 152"/>
              <a:gd name="T13" fmla="*/ 2147483647 h 189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2"/>
              <a:gd name="T22" fmla="*/ 0 h 1893"/>
              <a:gd name="T23" fmla="*/ 152 w 152"/>
              <a:gd name="T24" fmla="*/ 1893 h 189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2" h="1893">
                <a:moveTo>
                  <a:pt x="0" y="0"/>
                </a:moveTo>
                <a:cubicBezTo>
                  <a:pt x="72" y="119"/>
                  <a:pt x="144" y="238"/>
                  <a:pt x="148" y="357"/>
                </a:cubicBezTo>
                <a:cubicBezTo>
                  <a:pt x="152" y="476"/>
                  <a:pt x="27" y="585"/>
                  <a:pt x="22" y="713"/>
                </a:cubicBezTo>
                <a:cubicBezTo>
                  <a:pt x="17" y="841"/>
                  <a:pt x="122" y="1003"/>
                  <a:pt x="120" y="1125"/>
                </a:cubicBezTo>
                <a:cubicBezTo>
                  <a:pt x="118" y="1247"/>
                  <a:pt x="10" y="1349"/>
                  <a:pt x="11" y="1448"/>
                </a:cubicBezTo>
                <a:cubicBezTo>
                  <a:pt x="12" y="1547"/>
                  <a:pt x="116" y="1643"/>
                  <a:pt x="126" y="1717"/>
                </a:cubicBezTo>
                <a:cubicBezTo>
                  <a:pt x="136" y="1791"/>
                  <a:pt x="81" y="1864"/>
                  <a:pt x="71" y="1893"/>
                </a:cubicBezTo>
              </a:path>
            </a:pathLst>
          </a:cu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3600"/>
          </a:p>
        </p:txBody>
      </p:sp>
      <p:sp>
        <p:nvSpPr>
          <p:cNvPr id="13336" name="Freeform 30"/>
          <p:cNvSpPr>
            <a:spLocks/>
          </p:cNvSpPr>
          <p:nvPr/>
        </p:nvSpPr>
        <p:spPr bwMode="auto">
          <a:xfrm>
            <a:off x="14063983" y="3882427"/>
            <a:ext cx="482600" cy="3557589"/>
          </a:xfrm>
          <a:custGeom>
            <a:avLst/>
            <a:gdLst>
              <a:gd name="T0" fmla="*/ 0 w 152"/>
              <a:gd name="T1" fmla="*/ 0 h 1893"/>
              <a:gd name="T2" fmla="*/ 2147483647 w 152"/>
              <a:gd name="T3" fmla="*/ 2147483647 h 1893"/>
              <a:gd name="T4" fmla="*/ 2147483647 w 152"/>
              <a:gd name="T5" fmla="*/ 2147483647 h 1893"/>
              <a:gd name="T6" fmla="*/ 2147483647 w 152"/>
              <a:gd name="T7" fmla="*/ 2147483647 h 1893"/>
              <a:gd name="T8" fmla="*/ 2147483647 w 152"/>
              <a:gd name="T9" fmla="*/ 2147483647 h 1893"/>
              <a:gd name="T10" fmla="*/ 2147483647 w 152"/>
              <a:gd name="T11" fmla="*/ 2147483647 h 1893"/>
              <a:gd name="T12" fmla="*/ 2147483647 w 152"/>
              <a:gd name="T13" fmla="*/ 2147483647 h 189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2"/>
              <a:gd name="T22" fmla="*/ 0 h 1893"/>
              <a:gd name="T23" fmla="*/ 152 w 152"/>
              <a:gd name="T24" fmla="*/ 1893 h 189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2" h="1893">
                <a:moveTo>
                  <a:pt x="0" y="0"/>
                </a:moveTo>
                <a:cubicBezTo>
                  <a:pt x="72" y="119"/>
                  <a:pt x="144" y="238"/>
                  <a:pt x="148" y="357"/>
                </a:cubicBezTo>
                <a:cubicBezTo>
                  <a:pt x="152" y="476"/>
                  <a:pt x="27" y="585"/>
                  <a:pt x="22" y="713"/>
                </a:cubicBezTo>
                <a:cubicBezTo>
                  <a:pt x="17" y="841"/>
                  <a:pt x="122" y="1003"/>
                  <a:pt x="120" y="1125"/>
                </a:cubicBezTo>
                <a:cubicBezTo>
                  <a:pt x="118" y="1247"/>
                  <a:pt x="10" y="1349"/>
                  <a:pt x="11" y="1448"/>
                </a:cubicBezTo>
                <a:cubicBezTo>
                  <a:pt x="12" y="1547"/>
                  <a:pt x="116" y="1643"/>
                  <a:pt x="126" y="1717"/>
                </a:cubicBezTo>
                <a:cubicBezTo>
                  <a:pt x="136" y="1791"/>
                  <a:pt x="81" y="1864"/>
                  <a:pt x="71" y="1893"/>
                </a:cubicBezTo>
              </a:path>
            </a:pathLst>
          </a:cu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3600"/>
          </a:p>
        </p:txBody>
      </p:sp>
      <p:sp>
        <p:nvSpPr>
          <p:cNvPr id="13337" name="Freeform 33"/>
          <p:cNvSpPr>
            <a:spLocks/>
          </p:cNvSpPr>
          <p:nvPr/>
        </p:nvSpPr>
        <p:spPr bwMode="auto">
          <a:xfrm>
            <a:off x="13016743" y="3882427"/>
            <a:ext cx="482600" cy="3557589"/>
          </a:xfrm>
          <a:custGeom>
            <a:avLst/>
            <a:gdLst>
              <a:gd name="T0" fmla="*/ 0 w 152"/>
              <a:gd name="T1" fmla="*/ 0 h 1893"/>
              <a:gd name="T2" fmla="*/ 2147483647 w 152"/>
              <a:gd name="T3" fmla="*/ 2147483647 h 1893"/>
              <a:gd name="T4" fmla="*/ 2147483647 w 152"/>
              <a:gd name="T5" fmla="*/ 2147483647 h 1893"/>
              <a:gd name="T6" fmla="*/ 2147483647 w 152"/>
              <a:gd name="T7" fmla="*/ 2147483647 h 1893"/>
              <a:gd name="T8" fmla="*/ 2147483647 w 152"/>
              <a:gd name="T9" fmla="*/ 2147483647 h 1893"/>
              <a:gd name="T10" fmla="*/ 2147483647 w 152"/>
              <a:gd name="T11" fmla="*/ 2147483647 h 1893"/>
              <a:gd name="T12" fmla="*/ 2147483647 w 152"/>
              <a:gd name="T13" fmla="*/ 2147483647 h 189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2"/>
              <a:gd name="T22" fmla="*/ 0 h 1893"/>
              <a:gd name="T23" fmla="*/ 152 w 152"/>
              <a:gd name="T24" fmla="*/ 1893 h 189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2" h="1893">
                <a:moveTo>
                  <a:pt x="0" y="0"/>
                </a:moveTo>
                <a:cubicBezTo>
                  <a:pt x="72" y="119"/>
                  <a:pt x="144" y="238"/>
                  <a:pt x="148" y="357"/>
                </a:cubicBezTo>
                <a:cubicBezTo>
                  <a:pt x="152" y="476"/>
                  <a:pt x="27" y="585"/>
                  <a:pt x="22" y="713"/>
                </a:cubicBezTo>
                <a:cubicBezTo>
                  <a:pt x="17" y="841"/>
                  <a:pt x="122" y="1003"/>
                  <a:pt x="120" y="1125"/>
                </a:cubicBezTo>
                <a:cubicBezTo>
                  <a:pt x="118" y="1247"/>
                  <a:pt x="10" y="1349"/>
                  <a:pt x="11" y="1448"/>
                </a:cubicBezTo>
                <a:cubicBezTo>
                  <a:pt x="12" y="1547"/>
                  <a:pt x="116" y="1643"/>
                  <a:pt x="126" y="1717"/>
                </a:cubicBezTo>
                <a:cubicBezTo>
                  <a:pt x="136" y="1791"/>
                  <a:pt x="81" y="1864"/>
                  <a:pt x="71" y="1893"/>
                </a:cubicBezTo>
              </a:path>
            </a:pathLst>
          </a:cu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3600"/>
          </a:p>
        </p:txBody>
      </p:sp>
      <p:sp>
        <p:nvSpPr>
          <p:cNvPr id="13338" name="TextBox 22"/>
          <p:cNvSpPr txBox="1">
            <a:spLocks noChangeArrowheads="1"/>
          </p:cNvSpPr>
          <p:nvPr/>
        </p:nvSpPr>
        <p:spPr bwMode="auto">
          <a:xfrm>
            <a:off x="12166349" y="3768129"/>
            <a:ext cx="80021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4800"/>
              <a:t>…</a:t>
            </a:r>
          </a:p>
        </p:txBody>
      </p:sp>
      <p:sp>
        <p:nvSpPr>
          <p:cNvPr id="126" name="Rectangle 125"/>
          <p:cNvSpPr/>
          <p:nvPr/>
        </p:nvSpPr>
        <p:spPr>
          <a:xfrm>
            <a:off x="10031261" y="3310930"/>
            <a:ext cx="1066800" cy="571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27" name="Rectangle 126"/>
          <p:cNvSpPr/>
          <p:nvPr/>
        </p:nvSpPr>
        <p:spPr>
          <a:xfrm>
            <a:off x="11098061" y="3310930"/>
            <a:ext cx="1066800" cy="571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8" name="Rectangle 127"/>
          <p:cNvSpPr/>
          <p:nvPr/>
        </p:nvSpPr>
        <p:spPr>
          <a:xfrm>
            <a:off x="12469661" y="3310930"/>
            <a:ext cx="1066800" cy="571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</a:rPr>
              <a:t>254</a:t>
            </a:r>
          </a:p>
        </p:txBody>
      </p:sp>
      <p:sp>
        <p:nvSpPr>
          <p:cNvPr id="129" name="Rectangle 128"/>
          <p:cNvSpPr/>
          <p:nvPr/>
        </p:nvSpPr>
        <p:spPr>
          <a:xfrm>
            <a:off x="13536461" y="3310930"/>
            <a:ext cx="1066800" cy="571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</a:rPr>
              <a:t>255</a:t>
            </a:r>
          </a:p>
        </p:txBody>
      </p:sp>
      <p:sp>
        <p:nvSpPr>
          <p:cNvPr id="13343" name="TextBox 32"/>
          <p:cNvSpPr txBox="1">
            <a:spLocks noChangeArrowheads="1"/>
          </p:cNvSpPr>
          <p:nvPr/>
        </p:nvSpPr>
        <p:spPr bwMode="auto">
          <a:xfrm>
            <a:off x="9645060" y="2387600"/>
            <a:ext cx="371287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4000" dirty="0">
                <a:solidFill>
                  <a:schemeClr val="accent1"/>
                </a:solidFill>
              </a:rPr>
              <a:t>Thread Block 1</a:t>
            </a:r>
          </a:p>
        </p:txBody>
      </p:sp>
      <p:sp>
        <p:nvSpPr>
          <p:cNvPr id="131" name="Rectangle 130"/>
          <p:cNvSpPr/>
          <p:nvPr/>
        </p:nvSpPr>
        <p:spPr>
          <a:xfrm>
            <a:off x="8964461" y="3310930"/>
            <a:ext cx="1066800" cy="571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132" name="Rectangle 131"/>
          <p:cNvSpPr/>
          <p:nvPr/>
        </p:nvSpPr>
        <p:spPr>
          <a:xfrm>
            <a:off x="8964461" y="4682528"/>
            <a:ext cx="5638800" cy="171450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</a:rPr>
              <a:t>i = </a:t>
            </a:r>
            <a:r>
              <a:rPr lang="en-US" sz="2800" dirty="0" err="1">
                <a:solidFill>
                  <a:schemeClr val="tx1"/>
                </a:solidFill>
              </a:rPr>
              <a:t>blockIdx.x</a:t>
            </a:r>
            <a:r>
              <a:rPr lang="en-US" sz="2800" dirty="0">
                <a:solidFill>
                  <a:schemeClr val="tx1"/>
                </a:solidFill>
              </a:rPr>
              <a:t> * </a:t>
            </a:r>
            <a:r>
              <a:rPr lang="en-US" sz="2800" dirty="0" err="1">
                <a:solidFill>
                  <a:schemeClr val="tx1"/>
                </a:solidFill>
              </a:rPr>
              <a:t>blockDim.x</a:t>
            </a:r>
            <a:r>
              <a:rPr lang="en-US" sz="2800" dirty="0">
                <a:solidFill>
                  <a:schemeClr val="tx1"/>
                </a:solidFill>
              </a:rPr>
              <a:t> + </a:t>
            </a:r>
            <a:r>
              <a:rPr lang="en-US" sz="2800" dirty="0" err="1">
                <a:solidFill>
                  <a:schemeClr val="tx1"/>
                </a:solidFill>
              </a:rPr>
              <a:t>threadIdx.x</a:t>
            </a:r>
            <a:r>
              <a:rPr lang="en-US" sz="2800" dirty="0">
                <a:solidFill>
                  <a:schemeClr val="tx1"/>
                </a:solidFill>
              </a:rPr>
              <a:t>;</a:t>
            </a:r>
          </a:p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</a:rPr>
              <a:t>C[</a:t>
            </a:r>
            <a:r>
              <a:rPr lang="en-US" sz="2800" dirty="0" err="1">
                <a:solidFill>
                  <a:schemeClr val="tx1"/>
                </a:solidFill>
              </a:rPr>
              <a:t>i</a:t>
            </a:r>
            <a:r>
              <a:rPr lang="en-US" sz="2800" dirty="0">
                <a:solidFill>
                  <a:schemeClr val="tx1"/>
                </a:solidFill>
              </a:rPr>
              <a:t>] = A[</a:t>
            </a:r>
            <a:r>
              <a:rPr lang="en-US" sz="2800" dirty="0" err="1">
                <a:solidFill>
                  <a:schemeClr val="tx1"/>
                </a:solidFill>
              </a:rPr>
              <a:t>i</a:t>
            </a:r>
            <a:r>
              <a:rPr lang="en-US" sz="2800" dirty="0">
                <a:solidFill>
                  <a:schemeClr val="tx1"/>
                </a:solidFill>
              </a:rPr>
              <a:t>] + B[</a:t>
            </a:r>
            <a:r>
              <a:rPr lang="en-US" sz="2800" dirty="0" err="1">
                <a:solidFill>
                  <a:schemeClr val="tx1"/>
                </a:solidFill>
              </a:rPr>
              <a:t>i</a:t>
            </a:r>
            <a:r>
              <a:rPr lang="en-US" sz="2800" dirty="0">
                <a:solidFill>
                  <a:schemeClr val="tx1"/>
                </a:solidFill>
              </a:rPr>
              <a:t>];</a:t>
            </a:r>
          </a:p>
        </p:txBody>
      </p:sp>
      <p:sp>
        <p:nvSpPr>
          <p:cNvPr id="13346" name="Freeform 26"/>
          <p:cNvSpPr>
            <a:spLocks/>
          </p:cNvSpPr>
          <p:nvPr/>
        </p:nvSpPr>
        <p:spPr bwMode="auto">
          <a:xfrm>
            <a:off x="16189783" y="3882427"/>
            <a:ext cx="482600" cy="3557589"/>
          </a:xfrm>
          <a:custGeom>
            <a:avLst/>
            <a:gdLst>
              <a:gd name="T0" fmla="*/ 0 w 152"/>
              <a:gd name="T1" fmla="*/ 0 h 1893"/>
              <a:gd name="T2" fmla="*/ 2147483647 w 152"/>
              <a:gd name="T3" fmla="*/ 2147483647 h 1893"/>
              <a:gd name="T4" fmla="*/ 2147483647 w 152"/>
              <a:gd name="T5" fmla="*/ 2147483647 h 1893"/>
              <a:gd name="T6" fmla="*/ 2147483647 w 152"/>
              <a:gd name="T7" fmla="*/ 2147483647 h 1893"/>
              <a:gd name="T8" fmla="*/ 2147483647 w 152"/>
              <a:gd name="T9" fmla="*/ 2147483647 h 1893"/>
              <a:gd name="T10" fmla="*/ 2147483647 w 152"/>
              <a:gd name="T11" fmla="*/ 2147483647 h 1893"/>
              <a:gd name="T12" fmla="*/ 2147483647 w 152"/>
              <a:gd name="T13" fmla="*/ 2147483647 h 189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2"/>
              <a:gd name="T22" fmla="*/ 0 h 1893"/>
              <a:gd name="T23" fmla="*/ 152 w 152"/>
              <a:gd name="T24" fmla="*/ 1893 h 189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2" h="1893">
                <a:moveTo>
                  <a:pt x="0" y="0"/>
                </a:moveTo>
                <a:cubicBezTo>
                  <a:pt x="72" y="119"/>
                  <a:pt x="144" y="238"/>
                  <a:pt x="148" y="357"/>
                </a:cubicBezTo>
                <a:cubicBezTo>
                  <a:pt x="152" y="476"/>
                  <a:pt x="27" y="585"/>
                  <a:pt x="22" y="713"/>
                </a:cubicBezTo>
                <a:cubicBezTo>
                  <a:pt x="17" y="841"/>
                  <a:pt x="122" y="1003"/>
                  <a:pt x="120" y="1125"/>
                </a:cubicBezTo>
                <a:cubicBezTo>
                  <a:pt x="118" y="1247"/>
                  <a:pt x="10" y="1349"/>
                  <a:pt x="11" y="1448"/>
                </a:cubicBezTo>
                <a:cubicBezTo>
                  <a:pt x="12" y="1547"/>
                  <a:pt x="116" y="1643"/>
                  <a:pt x="126" y="1717"/>
                </a:cubicBezTo>
                <a:cubicBezTo>
                  <a:pt x="136" y="1791"/>
                  <a:pt x="81" y="1864"/>
                  <a:pt x="71" y="1893"/>
                </a:cubicBezTo>
              </a:path>
            </a:pathLst>
          </a:cu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3600"/>
          </a:p>
        </p:txBody>
      </p:sp>
      <p:sp>
        <p:nvSpPr>
          <p:cNvPr id="13348" name="Freeform 28"/>
          <p:cNvSpPr>
            <a:spLocks/>
          </p:cNvSpPr>
          <p:nvPr/>
        </p:nvSpPr>
        <p:spPr bwMode="auto">
          <a:xfrm>
            <a:off x="17258321" y="3882431"/>
            <a:ext cx="482600" cy="3555208"/>
          </a:xfrm>
          <a:custGeom>
            <a:avLst/>
            <a:gdLst>
              <a:gd name="T0" fmla="*/ 0 w 152"/>
              <a:gd name="T1" fmla="*/ 0 h 1893"/>
              <a:gd name="T2" fmla="*/ 2147483647 w 152"/>
              <a:gd name="T3" fmla="*/ 2147483647 h 1893"/>
              <a:gd name="T4" fmla="*/ 2147483647 w 152"/>
              <a:gd name="T5" fmla="*/ 2147483647 h 1893"/>
              <a:gd name="T6" fmla="*/ 2147483647 w 152"/>
              <a:gd name="T7" fmla="*/ 2147483647 h 1893"/>
              <a:gd name="T8" fmla="*/ 2147483647 w 152"/>
              <a:gd name="T9" fmla="*/ 2147483647 h 1893"/>
              <a:gd name="T10" fmla="*/ 2147483647 w 152"/>
              <a:gd name="T11" fmla="*/ 2147483647 h 1893"/>
              <a:gd name="T12" fmla="*/ 2147483647 w 152"/>
              <a:gd name="T13" fmla="*/ 2147483647 h 189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2"/>
              <a:gd name="T22" fmla="*/ 0 h 1893"/>
              <a:gd name="T23" fmla="*/ 152 w 152"/>
              <a:gd name="T24" fmla="*/ 1893 h 189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2" h="1893">
                <a:moveTo>
                  <a:pt x="0" y="0"/>
                </a:moveTo>
                <a:cubicBezTo>
                  <a:pt x="72" y="119"/>
                  <a:pt x="144" y="238"/>
                  <a:pt x="148" y="357"/>
                </a:cubicBezTo>
                <a:cubicBezTo>
                  <a:pt x="152" y="476"/>
                  <a:pt x="27" y="585"/>
                  <a:pt x="22" y="713"/>
                </a:cubicBezTo>
                <a:cubicBezTo>
                  <a:pt x="17" y="841"/>
                  <a:pt x="122" y="1003"/>
                  <a:pt x="120" y="1125"/>
                </a:cubicBezTo>
                <a:cubicBezTo>
                  <a:pt x="118" y="1247"/>
                  <a:pt x="10" y="1349"/>
                  <a:pt x="11" y="1448"/>
                </a:cubicBezTo>
                <a:cubicBezTo>
                  <a:pt x="12" y="1547"/>
                  <a:pt x="116" y="1643"/>
                  <a:pt x="126" y="1717"/>
                </a:cubicBezTo>
                <a:cubicBezTo>
                  <a:pt x="136" y="1791"/>
                  <a:pt x="81" y="1864"/>
                  <a:pt x="71" y="1893"/>
                </a:cubicBezTo>
              </a:path>
            </a:pathLst>
          </a:cu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3600"/>
          </a:p>
        </p:txBody>
      </p:sp>
      <p:sp>
        <p:nvSpPr>
          <p:cNvPr id="13349" name="Freeform 29"/>
          <p:cNvSpPr>
            <a:spLocks/>
          </p:cNvSpPr>
          <p:nvPr/>
        </p:nvSpPr>
        <p:spPr bwMode="auto">
          <a:xfrm>
            <a:off x="18352481" y="3882427"/>
            <a:ext cx="482600" cy="3557589"/>
          </a:xfrm>
          <a:custGeom>
            <a:avLst/>
            <a:gdLst>
              <a:gd name="T0" fmla="*/ 0 w 152"/>
              <a:gd name="T1" fmla="*/ 0 h 1893"/>
              <a:gd name="T2" fmla="*/ 2147483647 w 152"/>
              <a:gd name="T3" fmla="*/ 2147483647 h 1893"/>
              <a:gd name="T4" fmla="*/ 2147483647 w 152"/>
              <a:gd name="T5" fmla="*/ 2147483647 h 1893"/>
              <a:gd name="T6" fmla="*/ 2147483647 w 152"/>
              <a:gd name="T7" fmla="*/ 2147483647 h 1893"/>
              <a:gd name="T8" fmla="*/ 2147483647 w 152"/>
              <a:gd name="T9" fmla="*/ 2147483647 h 1893"/>
              <a:gd name="T10" fmla="*/ 2147483647 w 152"/>
              <a:gd name="T11" fmla="*/ 2147483647 h 1893"/>
              <a:gd name="T12" fmla="*/ 2147483647 w 152"/>
              <a:gd name="T13" fmla="*/ 2147483647 h 189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2"/>
              <a:gd name="T22" fmla="*/ 0 h 1893"/>
              <a:gd name="T23" fmla="*/ 152 w 152"/>
              <a:gd name="T24" fmla="*/ 1893 h 189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2" h="1893">
                <a:moveTo>
                  <a:pt x="0" y="0"/>
                </a:moveTo>
                <a:cubicBezTo>
                  <a:pt x="72" y="119"/>
                  <a:pt x="144" y="238"/>
                  <a:pt x="148" y="357"/>
                </a:cubicBezTo>
                <a:cubicBezTo>
                  <a:pt x="152" y="476"/>
                  <a:pt x="27" y="585"/>
                  <a:pt x="22" y="713"/>
                </a:cubicBezTo>
                <a:cubicBezTo>
                  <a:pt x="17" y="841"/>
                  <a:pt x="122" y="1003"/>
                  <a:pt x="120" y="1125"/>
                </a:cubicBezTo>
                <a:cubicBezTo>
                  <a:pt x="118" y="1247"/>
                  <a:pt x="10" y="1349"/>
                  <a:pt x="11" y="1448"/>
                </a:cubicBezTo>
                <a:cubicBezTo>
                  <a:pt x="12" y="1547"/>
                  <a:pt x="116" y="1643"/>
                  <a:pt x="126" y="1717"/>
                </a:cubicBezTo>
                <a:cubicBezTo>
                  <a:pt x="136" y="1791"/>
                  <a:pt x="81" y="1864"/>
                  <a:pt x="71" y="1893"/>
                </a:cubicBezTo>
              </a:path>
            </a:pathLst>
          </a:cu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3600"/>
          </a:p>
        </p:txBody>
      </p:sp>
      <p:sp>
        <p:nvSpPr>
          <p:cNvPr id="13350" name="Freeform 30"/>
          <p:cNvSpPr>
            <a:spLocks/>
          </p:cNvSpPr>
          <p:nvPr/>
        </p:nvSpPr>
        <p:spPr bwMode="auto">
          <a:xfrm>
            <a:off x="20769583" y="3882427"/>
            <a:ext cx="482600" cy="3557589"/>
          </a:xfrm>
          <a:custGeom>
            <a:avLst/>
            <a:gdLst>
              <a:gd name="T0" fmla="*/ 0 w 152"/>
              <a:gd name="T1" fmla="*/ 0 h 1893"/>
              <a:gd name="T2" fmla="*/ 2147483647 w 152"/>
              <a:gd name="T3" fmla="*/ 2147483647 h 1893"/>
              <a:gd name="T4" fmla="*/ 2147483647 w 152"/>
              <a:gd name="T5" fmla="*/ 2147483647 h 1893"/>
              <a:gd name="T6" fmla="*/ 2147483647 w 152"/>
              <a:gd name="T7" fmla="*/ 2147483647 h 1893"/>
              <a:gd name="T8" fmla="*/ 2147483647 w 152"/>
              <a:gd name="T9" fmla="*/ 2147483647 h 1893"/>
              <a:gd name="T10" fmla="*/ 2147483647 w 152"/>
              <a:gd name="T11" fmla="*/ 2147483647 h 1893"/>
              <a:gd name="T12" fmla="*/ 2147483647 w 152"/>
              <a:gd name="T13" fmla="*/ 2147483647 h 189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2"/>
              <a:gd name="T22" fmla="*/ 0 h 1893"/>
              <a:gd name="T23" fmla="*/ 152 w 152"/>
              <a:gd name="T24" fmla="*/ 1893 h 189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2" h="1893">
                <a:moveTo>
                  <a:pt x="0" y="0"/>
                </a:moveTo>
                <a:cubicBezTo>
                  <a:pt x="72" y="119"/>
                  <a:pt x="144" y="238"/>
                  <a:pt x="148" y="357"/>
                </a:cubicBezTo>
                <a:cubicBezTo>
                  <a:pt x="152" y="476"/>
                  <a:pt x="27" y="585"/>
                  <a:pt x="22" y="713"/>
                </a:cubicBezTo>
                <a:cubicBezTo>
                  <a:pt x="17" y="841"/>
                  <a:pt x="122" y="1003"/>
                  <a:pt x="120" y="1125"/>
                </a:cubicBezTo>
                <a:cubicBezTo>
                  <a:pt x="118" y="1247"/>
                  <a:pt x="10" y="1349"/>
                  <a:pt x="11" y="1448"/>
                </a:cubicBezTo>
                <a:cubicBezTo>
                  <a:pt x="12" y="1547"/>
                  <a:pt x="116" y="1643"/>
                  <a:pt x="126" y="1717"/>
                </a:cubicBezTo>
                <a:cubicBezTo>
                  <a:pt x="136" y="1791"/>
                  <a:pt x="81" y="1864"/>
                  <a:pt x="71" y="1893"/>
                </a:cubicBezTo>
              </a:path>
            </a:pathLst>
          </a:cu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3600"/>
          </a:p>
        </p:txBody>
      </p:sp>
      <p:sp>
        <p:nvSpPr>
          <p:cNvPr id="13351" name="Freeform 33"/>
          <p:cNvSpPr>
            <a:spLocks/>
          </p:cNvSpPr>
          <p:nvPr/>
        </p:nvSpPr>
        <p:spPr bwMode="auto">
          <a:xfrm>
            <a:off x="19701503" y="3882427"/>
            <a:ext cx="482600" cy="3557589"/>
          </a:xfrm>
          <a:custGeom>
            <a:avLst/>
            <a:gdLst>
              <a:gd name="T0" fmla="*/ 0 w 152"/>
              <a:gd name="T1" fmla="*/ 0 h 1893"/>
              <a:gd name="T2" fmla="*/ 2147483647 w 152"/>
              <a:gd name="T3" fmla="*/ 2147483647 h 1893"/>
              <a:gd name="T4" fmla="*/ 2147483647 w 152"/>
              <a:gd name="T5" fmla="*/ 2147483647 h 1893"/>
              <a:gd name="T6" fmla="*/ 2147483647 w 152"/>
              <a:gd name="T7" fmla="*/ 2147483647 h 1893"/>
              <a:gd name="T8" fmla="*/ 2147483647 w 152"/>
              <a:gd name="T9" fmla="*/ 2147483647 h 1893"/>
              <a:gd name="T10" fmla="*/ 2147483647 w 152"/>
              <a:gd name="T11" fmla="*/ 2147483647 h 1893"/>
              <a:gd name="T12" fmla="*/ 2147483647 w 152"/>
              <a:gd name="T13" fmla="*/ 2147483647 h 189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2"/>
              <a:gd name="T22" fmla="*/ 0 h 1893"/>
              <a:gd name="T23" fmla="*/ 152 w 152"/>
              <a:gd name="T24" fmla="*/ 1893 h 189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2" h="1893">
                <a:moveTo>
                  <a:pt x="0" y="0"/>
                </a:moveTo>
                <a:cubicBezTo>
                  <a:pt x="72" y="119"/>
                  <a:pt x="144" y="238"/>
                  <a:pt x="148" y="357"/>
                </a:cubicBezTo>
                <a:cubicBezTo>
                  <a:pt x="152" y="476"/>
                  <a:pt x="27" y="585"/>
                  <a:pt x="22" y="713"/>
                </a:cubicBezTo>
                <a:cubicBezTo>
                  <a:pt x="17" y="841"/>
                  <a:pt x="122" y="1003"/>
                  <a:pt x="120" y="1125"/>
                </a:cubicBezTo>
                <a:cubicBezTo>
                  <a:pt x="118" y="1247"/>
                  <a:pt x="10" y="1349"/>
                  <a:pt x="11" y="1448"/>
                </a:cubicBezTo>
                <a:cubicBezTo>
                  <a:pt x="12" y="1547"/>
                  <a:pt x="116" y="1643"/>
                  <a:pt x="126" y="1717"/>
                </a:cubicBezTo>
                <a:cubicBezTo>
                  <a:pt x="136" y="1791"/>
                  <a:pt x="81" y="1864"/>
                  <a:pt x="71" y="1893"/>
                </a:cubicBezTo>
              </a:path>
            </a:pathLst>
          </a:cu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3600"/>
          </a:p>
        </p:txBody>
      </p:sp>
      <p:sp>
        <p:nvSpPr>
          <p:cNvPr id="13352" name="TextBox 41"/>
          <p:cNvSpPr txBox="1">
            <a:spLocks noChangeArrowheads="1"/>
          </p:cNvSpPr>
          <p:nvPr/>
        </p:nvSpPr>
        <p:spPr bwMode="auto">
          <a:xfrm>
            <a:off x="18871949" y="3768129"/>
            <a:ext cx="80021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4800"/>
              <a:t>…</a:t>
            </a:r>
          </a:p>
        </p:txBody>
      </p:sp>
      <p:sp>
        <p:nvSpPr>
          <p:cNvPr id="140" name="Rectangle 139"/>
          <p:cNvSpPr/>
          <p:nvPr/>
        </p:nvSpPr>
        <p:spPr>
          <a:xfrm>
            <a:off x="16736861" y="3310930"/>
            <a:ext cx="1066800" cy="571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41" name="Rectangle 140"/>
          <p:cNvSpPr/>
          <p:nvPr/>
        </p:nvSpPr>
        <p:spPr>
          <a:xfrm>
            <a:off x="17803661" y="3310930"/>
            <a:ext cx="1066800" cy="571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42" name="Rectangle 141"/>
          <p:cNvSpPr/>
          <p:nvPr/>
        </p:nvSpPr>
        <p:spPr>
          <a:xfrm>
            <a:off x="19175261" y="3310930"/>
            <a:ext cx="1066800" cy="571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</a:rPr>
              <a:t>254</a:t>
            </a:r>
          </a:p>
        </p:txBody>
      </p:sp>
      <p:sp>
        <p:nvSpPr>
          <p:cNvPr id="143" name="Rectangle 142"/>
          <p:cNvSpPr/>
          <p:nvPr/>
        </p:nvSpPr>
        <p:spPr>
          <a:xfrm>
            <a:off x="20242061" y="3310930"/>
            <a:ext cx="1066800" cy="571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</a:rPr>
              <a:t>255</a:t>
            </a:r>
          </a:p>
        </p:txBody>
      </p:sp>
      <p:sp>
        <p:nvSpPr>
          <p:cNvPr id="13357" name="TextBox 46"/>
          <p:cNvSpPr txBox="1">
            <a:spLocks noChangeArrowheads="1"/>
          </p:cNvSpPr>
          <p:nvPr/>
        </p:nvSpPr>
        <p:spPr bwMode="auto">
          <a:xfrm>
            <a:off x="16385843" y="2394528"/>
            <a:ext cx="431239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4000" dirty="0">
                <a:solidFill>
                  <a:schemeClr val="accent1"/>
                </a:solidFill>
              </a:rPr>
              <a:t>Thread Block N-1</a:t>
            </a:r>
          </a:p>
        </p:txBody>
      </p:sp>
      <p:sp>
        <p:nvSpPr>
          <p:cNvPr id="145" name="Rectangle 144"/>
          <p:cNvSpPr/>
          <p:nvPr/>
        </p:nvSpPr>
        <p:spPr>
          <a:xfrm>
            <a:off x="15670061" y="3310930"/>
            <a:ext cx="1066800" cy="571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146" name="Rectangle 145"/>
          <p:cNvSpPr/>
          <p:nvPr/>
        </p:nvSpPr>
        <p:spPr>
          <a:xfrm>
            <a:off x="15670061" y="4682528"/>
            <a:ext cx="5638800" cy="171450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</a:rPr>
              <a:t>i = </a:t>
            </a:r>
            <a:r>
              <a:rPr lang="en-US" sz="2800" dirty="0" err="1">
                <a:solidFill>
                  <a:schemeClr val="tx1"/>
                </a:solidFill>
              </a:rPr>
              <a:t>blockIdx.x</a:t>
            </a:r>
            <a:r>
              <a:rPr lang="en-US" sz="2800" dirty="0">
                <a:solidFill>
                  <a:schemeClr val="tx1"/>
                </a:solidFill>
              </a:rPr>
              <a:t> * </a:t>
            </a:r>
            <a:r>
              <a:rPr lang="en-US" sz="2800" dirty="0" err="1">
                <a:solidFill>
                  <a:schemeClr val="tx1"/>
                </a:solidFill>
              </a:rPr>
              <a:t>blockDim.x</a:t>
            </a:r>
            <a:r>
              <a:rPr lang="en-US" sz="2800" dirty="0">
                <a:solidFill>
                  <a:schemeClr val="tx1"/>
                </a:solidFill>
              </a:rPr>
              <a:t> + </a:t>
            </a:r>
            <a:r>
              <a:rPr lang="en-US" sz="2800" dirty="0" err="1">
                <a:solidFill>
                  <a:schemeClr val="tx1"/>
                </a:solidFill>
              </a:rPr>
              <a:t>threadIdx.x</a:t>
            </a:r>
            <a:r>
              <a:rPr lang="en-US" sz="2800" dirty="0">
                <a:solidFill>
                  <a:schemeClr val="tx1"/>
                </a:solidFill>
              </a:rPr>
              <a:t>;</a:t>
            </a:r>
          </a:p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</a:rPr>
              <a:t>C[</a:t>
            </a:r>
            <a:r>
              <a:rPr lang="en-US" sz="2800" dirty="0" err="1">
                <a:solidFill>
                  <a:schemeClr val="tx1"/>
                </a:solidFill>
              </a:rPr>
              <a:t>i</a:t>
            </a:r>
            <a:r>
              <a:rPr lang="en-US" sz="2800" dirty="0">
                <a:solidFill>
                  <a:schemeClr val="tx1"/>
                </a:solidFill>
              </a:rPr>
              <a:t>] = A[</a:t>
            </a:r>
            <a:r>
              <a:rPr lang="en-US" sz="2800" dirty="0" err="1">
                <a:solidFill>
                  <a:schemeClr val="tx1"/>
                </a:solidFill>
              </a:rPr>
              <a:t>i</a:t>
            </a:r>
            <a:r>
              <a:rPr lang="en-US" sz="2800" dirty="0">
                <a:solidFill>
                  <a:schemeClr val="tx1"/>
                </a:solidFill>
              </a:rPr>
              <a:t>] + B[</a:t>
            </a:r>
            <a:r>
              <a:rPr lang="en-US" sz="2800" dirty="0" err="1">
                <a:solidFill>
                  <a:schemeClr val="tx1"/>
                </a:solidFill>
              </a:rPr>
              <a:t>i</a:t>
            </a:r>
            <a:r>
              <a:rPr lang="en-US" sz="2800" dirty="0">
                <a:solidFill>
                  <a:schemeClr val="tx1"/>
                </a:solidFill>
              </a:rPr>
              <a:t>];</a:t>
            </a:r>
          </a:p>
        </p:txBody>
      </p:sp>
      <p:sp>
        <p:nvSpPr>
          <p:cNvPr id="13360" name="TextBox 22"/>
          <p:cNvSpPr txBox="1">
            <a:spLocks noChangeArrowheads="1"/>
          </p:cNvSpPr>
          <p:nvPr/>
        </p:nvSpPr>
        <p:spPr bwMode="auto">
          <a:xfrm>
            <a:off x="14909549" y="5025430"/>
            <a:ext cx="5437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2800"/>
              <a:t>…</a:t>
            </a:r>
          </a:p>
        </p:txBody>
      </p:sp>
      <p:sp>
        <p:nvSpPr>
          <p:cNvPr id="13361" name="TextBox 22"/>
          <p:cNvSpPr txBox="1">
            <a:spLocks noChangeArrowheads="1"/>
          </p:cNvSpPr>
          <p:nvPr/>
        </p:nvSpPr>
        <p:spPr bwMode="auto">
          <a:xfrm>
            <a:off x="12318749" y="6625631"/>
            <a:ext cx="80021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4800"/>
              <a:t>…</a:t>
            </a:r>
          </a:p>
        </p:txBody>
      </p:sp>
      <p:sp>
        <p:nvSpPr>
          <p:cNvPr id="13362" name="TextBox 22"/>
          <p:cNvSpPr txBox="1">
            <a:spLocks noChangeArrowheads="1"/>
          </p:cNvSpPr>
          <p:nvPr/>
        </p:nvSpPr>
        <p:spPr bwMode="auto">
          <a:xfrm>
            <a:off x="6222749" y="6625631"/>
            <a:ext cx="80021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4800"/>
              <a:t>…</a:t>
            </a:r>
          </a:p>
        </p:txBody>
      </p:sp>
      <p:sp>
        <p:nvSpPr>
          <p:cNvPr id="13363" name="TextBox 22"/>
          <p:cNvSpPr txBox="1">
            <a:spLocks noChangeArrowheads="1"/>
          </p:cNvSpPr>
          <p:nvPr/>
        </p:nvSpPr>
        <p:spPr bwMode="auto">
          <a:xfrm>
            <a:off x="18871949" y="6625631"/>
            <a:ext cx="80021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480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043361777"/>
      </p:ext>
    </p:extLst>
  </p:cSld>
  <p:clrMapOvr>
    <a:masterClrMapping/>
  </p:clrMapOvr>
  <p:transition advTm="377371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3055601" y="5672217"/>
            <a:ext cx="8520899" cy="728178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2438430" hangingPunct="1"/>
            <a:endParaRPr lang="en-US" sz="3600" b="0" kern="1200">
              <a:solidFill>
                <a:srgbClr val="FFFFFF"/>
              </a:solidFill>
              <a:latin typeface="Trebuchet MS"/>
            </a:endParaRPr>
          </a:p>
        </p:txBody>
      </p:sp>
      <p:cxnSp>
        <p:nvCxnSpPr>
          <p:cNvPr id="42" name="Straight Connector 41"/>
          <p:cNvCxnSpPr/>
          <p:nvPr/>
        </p:nvCxnSpPr>
        <p:spPr>
          <a:xfrm flipH="1">
            <a:off x="14427200" y="9237723"/>
            <a:ext cx="3096149" cy="1880667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40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 err="1"/>
              <a:t>blockIdx</a:t>
            </a:r>
            <a:r>
              <a:rPr lang="en-US" dirty="0"/>
              <a:t> and </a:t>
            </a:r>
            <a:r>
              <a:rPr lang="en-US" dirty="0" err="1"/>
              <a:t>threadIdx</a:t>
            </a:r>
            <a:endParaRPr lang="en-US" dirty="0"/>
          </a:p>
        </p:txBody>
      </p:sp>
      <p:sp>
        <p:nvSpPr>
          <p:cNvPr id="14341" name="Rectangle 4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914411" indent="-914411"/>
            <a:endParaRPr lang="en-US" dirty="0"/>
          </a:p>
          <a:p>
            <a:pPr marL="914411" indent="-914411">
              <a:buFont typeface="Times New Roman" pitchFamily="18" charset="0"/>
              <a:buChar char="•"/>
            </a:pPr>
            <a:r>
              <a:rPr lang="en-US" sz="4800" dirty="0"/>
              <a:t>Each thread uses indices to decide what data to work on</a:t>
            </a:r>
          </a:p>
          <a:p>
            <a:pPr marL="1949475" lvl="1" indent="-806461">
              <a:buFont typeface="Times New Roman" pitchFamily="18" charset="0"/>
              <a:buChar char="–"/>
            </a:pPr>
            <a:r>
              <a:rPr lang="en-US" sz="4000" dirty="0" err="1"/>
              <a:t>blockIdx</a:t>
            </a:r>
            <a:r>
              <a:rPr lang="en-US" sz="4000" dirty="0"/>
              <a:t>: 1D, 2D, or 3D (CUDA 4.0)</a:t>
            </a:r>
          </a:p>
          <a:p>
            <a:pPr marL="1949475" lvl="1" indent="-806461">
              <a:buFont typeface="Times New Roman" pitchFamily="18" charset="0"/>
              <a:buChar char="–"/>
            </a:pPr>
            <a:r>
              <a:rPr lang="en-US" sz="4000" dirty="0" err="1"/>
              <a:t>threadIdx</a:t>
            </a:r>
            <a:r>
              <a:rPr lang="en-US" sz="4000" dirty="0"/>
              <a:t>: 1D, 2D, or 3D </a:t>
            </a:r>
          </a:p>
          <a:p>
            <a:pPr marL="914411" indent="-914411">
              <a:buFont typeface="Times New Roman" pitchFamily="18" charset="0"/>
              <a:buChar char="•"/>
            </a:pPr>
            <a:endParaRPr lang="en-US" sz="4800" dirty="0"/>
          </a:p>
          <a:p>
            <a:pPr marL="914411" indent="-914411">
              <a:buFont typeface="Times New Roman" pitchFamily="18" charset="0"/>
              <a:buChar char="•"/>
            </a:pPr>
            <a:r>
              <a:rPr lang="en-US" sz="4800" dirty="0"/>
              <a:t>Simplifies memory</a:t>
            </a:r>
            <a:br>
              <a:rPr lang="en-US" sz="4800" dirty="0"/>
            </a:br>
            <a:r>
              <a:rPr lang="en-US" sz="4800" dirty="0"/>
              <a:t>addressing when processing</a:t>
            </a:r>
            <a:br>
              <a:rPr lang="en-US" sz="4800" dirty="0"/>
            </a:br>
            <a:r>
              <a:rPr lang="en-US" sz="4800" dirty="0"/>
              <a:t>multidimensional data</a:t>
            </a:r>
          </a:p>
          <a:p>
            <a:pPr marL="1949475" lvl="1" indent="-806461">
              <a:buFont typeface="Times New Roman" pitchFamily="18" charset="0"/>
              <a:buChar char="–"/>
            </a:pPr>
            <a:r>
              <a:rPr lang="en-US" sz="4000" dirty="0"/>
              <a:t>Image processing</a:t>
            </a:r>
          </a:p>
          <a:p>
            <a:pPr marL="1949475" lvl="1" indent="-806461">
              <a:buFont typeface="Times New Roman" pitchFamily="18" charset="0"/>
              <a:buChar char="–"/>
            </a:pPr>
            <a:r>
              <a:rPr lang="en-US" sz="4000" dirty="0"/>
              <a:t>Solving PDEs on volumes</a:t>
            </a:r>
          </a:p>
          <a:p>
            <a:pPr marL="1949475" lvl="1" indent="-806461">
              <a:buFont typeface="Times New Roman" pitchFamily="18" charset="0"/>
              <a:buChar char="–"/>
            </a:pPr>
            <a:r>
              <a:rPr lang="en-US" sz="4000" dirty="0"/>
              <a:t>…</a:t>
            </a:r>
          </a:p>
          <a:p>
            <a:pPr marL="914411" indent="-914411"/>
            <a:endParaRPr lang="en-US" sz="4800" dirty="0"/>
          </a:p>
        </p:txBody>
      </p:sp>
      <p:sp>
        <p:nvSpPr>
          <p:cNvPr id="14345" name="Slide Number Placeholder 8"/>
          <p:cNvSpPr>
            <a:spLocks noGrp="1"/>
          </p:cNvSpPr>
          <p:nvPr>
            <p:ph type="sldNum" sz="quarter" idx="4294967295"/>
          </p:nvPr>
        </p:nvSpPr>
        <p:spPr>
          <a:xfrm>
            <a:off x="17932400" y="11142135"/>
            <a:ext cx="3810000" cy="685800"/>
          </a:xfrm>
          <a:prstGeom prst="rect">
            <a:avLst/>
          </a:prstGeom>
        </p:spPr>
        <p:txBody>
          <a:bodyPr/>
          <a:lstStyle/>
          <a:p>
            <a:pPr algn="l" defTabSz="2438430" hangingPunct="1">
              <a:defRPr/>
            </a:pPr>
            <a:fld id="{9E828F5C-7611-4017-AD45-6718C81C6286}" type="slidenum">
              <a:rPr lang="en-US" sz="1867" b="0" kern="1200">
                <a:solidFill>
                  <a:srgbClr val="76B900"/>
                </a:solidFill>
                <a:latin typeface="Trebuchet MS"/>
                <a:ea typeface="+mn-ea"/>
                <a:cs typeface="+mn-cs"/>
              </a:rPr>
              <a:pPr algn="l" defTabSz="2438430" hangingPunct="1">
                <a:defRPr/>
              </a:pPr>
              <a:t>58</a:t>
            </a:fld>
            <a:endParaRPr lang="en-US" sz="1867" b="0" kern="1200" dirty="0">
              <a:solidFill>
                <a:srgbClr val="76B900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157826" y="5675903"/>
            <a:ext cx="19800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2438430" hangingPunct="1"/>
            <a:r>
              <a:rPr lang="en-US" sz="4800" b="0" kern="1200" dirty="0">
                <a:solidFill>
                  <a:srgbClr val="FFFFFF"/>
                </a:solidFill>
                <a:latin typeface="Trebuchet MS"/>
                <a:ea typeface="+mn-ea"/>
                <a:cs typeface="+mn-cs"/>
              </a:rPr>
              <a:t>device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3600628" y="6712804"/>
            <a:ext cx="6718333" cy="275186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2438430" hangingPunct="1"/>
            <a:endParaRPr lang="en-US" sz="3600" b="0" kern="1200">
              <a:solidFill>
                <a:srgbClr val="FFFFFF"/>
              </a:solidFill>
              <a:latin typeface="Trebuchet M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496759" y="6751099"/>
            <a:ext cx="11608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2438430" hangingPunct="1"/>
            <a:r>
              <a:rPr lang="en-US" sz="4000" b="0" kern="1200" dirty="0">
                <a:solidFill>
                  <a:srgbClr val="FFFFFF"/>
                </a:solidFill>
                <a:latin typeface="Trebuchet MS"/>
                <a:ea typeface="+mn-ea"/>
                <a:cs typeface="+mn-cs"/>
              </a:rPr>
              <a:t>Grid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4813767" y="7120939"/>
            <a:ext cx="2349197" cy="89965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2438430" hangingPunct="1"/>
            <a:r>
              <a:rPr lang="en-US" sz="2800" kern="1200" dirty="0">
                <a:solidFill>
                  <a:srgbClr val="000000"/>
                </a:solidFill>
                <a:latin typeface="Trebuchet MS"/>
              </a:rPr>
              <a:t>Block (0, 0)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7481560" y="8380070"/>
            <a:ext cx="2325680" cy="85765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2438430" hangingPunct="1"/>
            <a:r>
              <a:rPr lang="en-US" sz="2800" kern="1200" dirty="0">
                <a:solidFill>
                  <a:srgbClr val="000000"/>
                </a:solidFill>
                <a:latin typeface="Trebuchet MS"/>
              </a:rPr>
              <a:t>Block (1, 1)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4796603" y="8333763"/>
            <a:ext cx="2383520" cy="89965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2438430" hangingPunct="1"/>
            <a:r>
              <a:rPr lang="en-US" sz="2800" kern="1200" dirty="0">
                <a:solidFill>
                  <a:srgbClr val="000000"/>
                </a:solidFill>
                <a:latin typeface="Trebuchet MS"/>
              </a:rPr>
              <a:t>Block (1, 0)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7481560" y="7120939"/>
            <a:ext cx="2325680" cy="89965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2438430" hangingPunct="1"/>
            <a:r>
              <a:rPr lang="en-US" sz="2800" kern="1200" dirty="0">
                <a:solidFill>
                  <a:srgbClr val="000000"/>
                </a:solidFill>
                <a:latin typeface="Trebuchet MS"/>
              </a:rPr>
              <a:t>Block (0, 1)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6458992" y="9776327"/>
            <a:ext cx="24256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2438430" hangingPunct="1"/>
            <a:r>
              <a:rPr lang="en-US" sz="3600" b="0" kern="1200" dirty="0">
                <a:solidFill>
                  <a:srgbClr val="FFFFFF"/>
                </a:solidFill>
                <a:latin typeface="Trebuchet MS"/>
                <a:ea typeface="+mn-ea"/>
                <a:cs typeface="+mn-cs"/>
              </a:rPr>
              <a:t>Block (1,1)</a:t>
            </a:r>
          </a:p>
        </p:txBody>
      </p:sp>
      <p:sp>
        <p:nvSpPr>
          <p:cNvPr id="23" name="Cube 22"/>
          <p:cNvSpPr/>
          <p:nvPr/>
        </p:nvSpPr>
        <p:spPr>
          <a:xfrm>
            <a:off x="18478819" y="11369966"/>
            <a:ext cx="1676400" cy="1155301"/>
          </a:xfrm>
          <a:prstGeom prst="cube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2438430" hangingPunct="1"/>
            <a:r>
              <a:rPr lang="en-US" sz="1867" b="0" kern="1200" dirty="0">
                <a:solidFill>
                  <a:srgbClr val="76B900"/>
                </a:solidFill>
                <a:latin typeface="Trebuchet MS"/>
              </a:rPr>
              <a:t>Thread</a:t>
            </a:r>
          </a:p>
          <a:p>
            <a:pPr defTabSz="2438430" hangingPunct="1"/>
            <a:r>
              <a:rPr lang="en-US" sz="1867" b="0" kern="1200" dirty="0">
                <a:solidFill>
                  <a:srgbClr val="76B900"/>
                </a:solidFill>
                <a:latin typeface="Trebuchet MS"/>
              </a:rPr>
              <a:t>(0,0,0)</a:t>
            </a:r>
          </a:p>
        </p:txBody>
      </p:sp>
      <p:sp>
        <p:nvSpPr>
          <p:cNvPr id="24" name="Cube 23"/>
          <p:cNvSpPr/>
          <p:nvPr/>
        </p:nvSpPr>
        <p:spPr>
          <a:xfrm>
            <a:off x="18186661" y="11664187"/>
            <a:ext cx="1676400" cy="1155301"/>
          </a:xfrm>
          <a:prstGeom prst="cube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2438430" hangingPunct="1"/>
            <a:r>
              <a:rPr lang="en-US" sz="1867" b="0" kern="1200" dirty="0">
                <a:solidFill>
                  <a:srgbClr val="76B900"/>
                </a:solidFill>
                <a:latin typeface="Trebuchet MS"/>
              </a:rPr>
              <a:t>Thread</a:t>
            </a:r>
          </a:p>
          <a:p>
            <a:pPr defTabSz="2438430" hangingPunct="1"/>
            <a:r>
              <a:rPr lang="en-US" sz="1867" b="0" kern="1200" dirty="0">
                <a:solidFill>
                  <a:srgbClr val="76B900"/>
                </a:solidFill>
                <a:latin typeface="Trebuchet MS"/>
              </a:rPr>
              <a:t>(0,1,3)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4356651" y="12019177"/>
            <a:ext cx="1264144" cy="77233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2438430" hangingPunct="1"/>
            <a:r>
              <a:rPr lang="en-US" sz="1867" b="0" kern="1200" dirty="0">
                <a:solidFill>
                  <a:srgbClr val="76B900"/>
                </a:solidFill>
                <a:latin typeface="Trebuchet MS"/>
              </a:rPr>
              <a:t>Thread</a:t>
            </a:r>
          </a:p>
          <a:p>
            <a:pPr defTabSz="2438430" hangingPunct="1"/>
            <a:r>
              <a:rPr lang="en-US" sz="1867" b="0" kern="1200" dirty="0">
                <a:solidFill>
                  <a:srgbClr val="76B900"/>
                </a:solidFill>
                <a:latin typeface="Trebuchet MS"/>
              </a:rPr>
              <a:t>(0,1,0)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5620795" y="12019177"/>
            <a:ext cx="1264144" cy="77233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2438430" hangingPunct="1"/>
            <a:r>
              <a:rPr lang="en-US" sz="1867" b="0" kern="1200" dirty="0">
                <a:solidFill>
                  <a:srgbClr val="76B900"/>
                </a:solidFill>
                <a:latin typeface="Trebuchet MS"/>
              </a:rPr>
              <a:t>Thread</a:t>
            </a:r>
          </a:p>
          <a:p>
            <a:pPr defTabSz="2438430" hangingPunct="1"/>
            <a:r>
              <a:rPr lang="en-US" sz="1867" b="0" kern="1200" dirty="0">
                <a:solidFill>
                  <a:srgbClr val="76B900"/>
                </a:solidFill>
                <a:latin typeface="Trebuchet MS"/>
              </a:rPr>
              <a:t>(0,1,1)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6863525" y="12019177"/>
            <a:ext cx="1264144" cy="77233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2438430" hangingPunct="1"/>
            <a:r>
              <a:rPr lang="en-US" sz="1867" b="0" kern="1200" dirty="0">
                <a:solidFill>
                  <a:srgbClr val="76B900"/>
                </a:solidFill>
                <a:latin typeface="Trebuchet MS"/>
              </a:rPr>
              <a:t>Thread</a:t>
            </a:r>
          </a:p>
          <a:p>
            <a:pPr defTabSz="2438430" hangingPunct="1"/>
            <a:r>
              <a:rPr lang="en-US" sz="1867" b="0" kern="1200" dirty="0">
                <a:solidFill>
                  <a:srgbClr val="76B900"/>
                </a:solidFill>
                <a:latin typeface="Trebuchet MS"/>
              </a:rPr>
              <a:t>(0,1,2)</a:t>
            </a:r>
          </a:p>
        </p:txBody>
      </p:sp>
      <p:sp>
        <p:nvSpPr>
          <p:cNvPr id="28" name="Cube 27"/>
          <p:cNvSpPr/>
          <p:nvPr/>
        </p:nvSpPr>
        <p:spPr>
          <a:xfrm>
            <a:off x="14681549" y="10540739"/>
            <a:ext cx="1676400" cy="1155301"/>
          </a:xfrm>
          <a:prstGeom prst="cube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2438430" hangingPunct="1"/>
            <a:endParaRPr lang="en-US" sz="2400" b="0" kern="1200" dirty="0">
              <a:solidFill>
                <a:srgbClr val="FFFFFF"/>
              </a:solidFill>
              <a:latin typeface="Trebuchet MS"/>
            </a:endParaRPr>
          </a:p>
        </p:txBody>
      </p:sp>
      <p:sp>
        <p:nvSpPr>
          <p:cNvPr id="29" name="Cube 28"/>
          <p:cNvSpPr/>
          <p:nvPr/>
        </p:nvSpPr>
        <p:spPr>
          <a:xfrm>
            <a:off x="15860981" y="10540742"/>
            <a:ext cx="1676400" cy="1155301"/>
          </a:xfrm>
          <a:prstGeom prst="cube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2438430" hangingPunct="1"/>
            <a:endParaRPr lang="en-US" sz="2400" b="0" kern="1200" dirty="0">
              <a:solidFill>
                <a:srgbClr val="FFFFFF"/>
              </a:solidFill>
              <a:latin typeface="Trebuchet MS"/>
            </a:endParaRPr>
          </a:p>
        </p:txBody>
      </p:sp>
      <p:sp>
        <p:nvSpPr>
          <p:cNvPr id="30" name="Cube 29"/>
          <p:cNvSpPr/>
          <p:nvPr/>
        </p:nvSpPr>
        <p:spPr>
          <a:xfrm>
            <a:off x="17187275" y="10540742"/>
            <a:ext cx="1676400" cy="1155301"/>
          </a:xfrm>
          <a:prstGeom prst="cube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2438430" hangingPunct="1"/>
            <a:endParaRPr lang="en-US" sz="2400" b="0" kern="1200" dirty="0">
              <a:solidFill>
                <a:srgbClr val="FFFFFF"/>
              </a:solidFill>
              <a:latin typeface="Trebuchet MS"/>
            </a:endParaRPr>
          </a:p>
        </p:txBody>
      </p:sp>
      <p:sp>
        <p:nvSpPr>
          <p:cNvPr id="31" name="Cube 30"/>
          <p:cNvSpPr/>
          <p:nvPr/>
        </p:nvSpPr>
        <p:spPr>
          <a:xfrm>
            <a:off x="18471445" y="10540742"/>
            <a:ext cx="1676400" cy="1155301"/>
          </a:xfrm>
          <a:prstGeom prst="cube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2438430" hangingPunct="1"/>
            <a:endParaRPr lang="en-US" sz="2400" b="0" kern="1200" dirty="0">
              <a:solidFill>
                <a:srgbClr val="FFFFFF"/>
              </a:solidFill>
              <a:latin typeface="Trebuchet MS"/>
            </a:endParaRPr>
          </a:p>
        </p:txBody>
      </p:sp>
      <p:sp>
        <p:nvSpPr>
          <p:cNvPr id="32" name="Cube 31"/>
          <p:cNvSpPr/>
          <p:nvPr/>
        </p:nvSpPr>
        <p:spPr>
          <a:xfrm>
            <a:off x="14356648" y="10863878"/>
            <a:ext cx="1676400" cy="1155301"/>
          </a:xfrm>
          <a:prstGeom prst="cube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2438430" hangingPunct="1"/>
            <a:r>
              <a:rPr lang="en-US" sz="1867" b="0" kern="1200" dirty="0">
                <a:solidFill>
                  <a:srgbClr val="76B900"/>
                </a:solidFill>
                <a:latin typeface="Trebuchet MS"/>
              </a:rPr>
              <a:t>Thread</a:t>
            </a:r>
          </a:p>
          <a:p>
            <a:pPr defTabSz="2438430" hangingPunct="1"/>
            <a:r>
              <a:rPr lang="en-US" sz="1867" b="0" kern="1200" dirty="0">
                <a:solidFill>
                  <a:srgbClr val="76B900"/>
                </a:solidFill>
                <a:latin typeface="Trebuchet MS"/>
              </a:rPr>
              <a:t>(0,0,0)</a:t>
            </a:r>
          </a:p>
        </p:txBody>
      </p:sp>
      <p:sp>
        <p:nvSpPr>
          <p:cNvPr id="33" name="Cube 32"/>
          <p:cNvSpPr/>
          <p:nvPr/>
        </p:nvSpPr>
        <p:spPr>
          <a:xfrm>
            <a:off x="15620792" y="10863878"/>
            <a:ext cx="1676400" cy="1155301"/>
          </a:xfrm>
          <a:prstGeom prst="cube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2438430" hangingPunct="1"/>
            <a:r>
              <a:rPr lang="en-US" sz="1867" b="0" kern="1200" dirty="0">
                <a:solidFill>
                  <a:srgbClr val="76B900"/>
                </a:solidFill>
                <a:latin typeface="Trebuchet MS"/>
              </a:rPr>
              <a:t>Thread</a:t>
            </a:r>
          </a:p>
          <a:p>
            <a:pPr defTabSz="2438430" hangingPunct="1"/>
            <a:r>
              <a:rPr lang="en-US" sz="1867" b="0" kern="1200" dirty="0">
                <a:solidFill>
                  <a:srgbClr val="76B900"/>
                </a:solidFill>
                <a:latin typeface="Trebuchet MS"/>
              </a:rPr>
              <a:t>(0,0,1)</a:t>
            </a:r>
          </a:p>
        </p:txBody>
      </p:sp>
      <p:sp>
        <p:nvSpPr>
          <p:cNvPr id="34" name="Cube 33"/>
          <p:cNvSpPr/>
          <p:nvPr/>
        </p:nvSpPr>
        <p:spPr>
          <a:xfrm>
            <a:off x="16832619" y="10863875"/>
            <a:ext cx="1676400" cy="1155301"/>
          </a:xfrm>
          <a:prstGeom prst="cube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2438430" hangingPunct="1"/>
            <a:r>
              <a:rPr lang="en-US" sz="1867" b="0" kern="1200" dirty="0">
                <a:solidFill>
                  <a:srgbClr val="76B900"/>
                </a:solidFill>
                <a:latin typeface="Trebuchet MS"/>
              </a:rPr>
              <a:t>Thread</a:t>
            </a:r>
          </a:p>
          <a:p>
            <a:pPr defTabSz="2438430" hangingPunct="1"/>
            <a:r>
              <a:rPr lang="en-US" sz="1867" b="0" kern="1200" dirty="0">
                <a:solidFill>
                  <a:srgbClr val="76B900"/>
                </a:solidFill>
                <a:latin typeface="Trebuchet MS"/>
              </a:rPr>
              <a:t>(0,0,2)</a:t>
            </a:r>
          </a:p>
        </p:txBody>
      </p:sp>
      <p:sp>
        <p:nvSpPr>
          <p:cNvPr id="35" name="Cube 34"/>
          <p:cNvSpPr/>
          <p:nvPr/>
        </p:nvSpPr>
        <p:spPr>
          <a:xfrm>
            <a:off x="18186661" y="10863875"/>
            <a:ext cx="1676400" cy="1155301"/>
          </a:xfrm>
          <a:prstGeom prst="cube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2438430" hangingPunct="1"/>
            <a:r>
              <a:rPr lang="en-US" sz="1867" b="0" kern="1200" dirty="0">
                <a:solidFill>
                  <a:srgbClr val="76B900"/>
                </a:solidFill>
                <a:latin typeface="Trebuchet MS"/>
              </a:rPr>
              <a:t>Thread</a:t>
            </a:r>
          </a:p>
          <a:p>
            <a:pPr defTabSz="2438430" hangingPunct="1"/>
            <a:r>
              <a:rPr lang="en-US" sz="1867" b="0" kern="1200" dirty="0">
                <a:solidFill>
                  <a:srgbClr val="76B900"/>
                </a:solidFill>
                <a:latin typeface="Trebuchet MS"/>
              </a:rPr>
              <a:t>(0,0,3)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4892156" y="10425899"/>
            <a:ext cx="912429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2438430" hangingPunct="1"/>
            <a:r>
              <a:rPr lang="en-US" sz="1867" b="0" kern="1200" dirty="0">
                <a:latin typeface="Trebuchet MS"/>
                <a:ea typeface="+mn-ea"/>
                <a:cs typeface="+mn-cs"/>
              </a:rPr>
              <a:t>(1,0,0)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6079169" y="10425896"/>
            <a:ext cx="912429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2438430" hangingPunct="1"/>
            <a:r>
              <a:rPr lang="en-US" sz="1867" b="0" kern="1200" dirty="0">
                <a:latin typeface="Trebuchet MS"/>
                <a:ea typeface="+mn-ea"/>
                <a:cs typeface="+mn-cs"/>
              </a:rPr>
              <a:t>(1,0,1)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7389197" y="10425896"/>
            <a:ext cx="1219200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2438430" hangingPunct="1"/>
            <a:r>
              <a:rPr lang="en-US" sz="1867" b="0" kern="1200" dirty="0">
                <a:latin typeface="Trebuchet MS"/>
                <a:ea typeface="+mn-ea"/>
                <a:cs typeface="+mn-cs"/>
              </a:rPr>
              <a:t>(1,0,2)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8719420" y="10425899"/>
            <a:ext cx="912429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2438430" hangingPunct="1"/>
            <a:r>
              <a:rPr lang="en-US" sz="1867" b="0" kern="1200" dirty="0">
                <a:latin typeface="Trebuchet MS"/>
                <a:ea typeface="+mn-ea"/>
                <a:cs typeface="+mn-cs"/>
              </a:rPr>
              <a:t>(1,0,3)</a:t>
            </a:r>
          </a:p>
        </p:txBody>
      </p:sp>
      <p:cxnSp>
        <p:nvCxnSpPr>
          <p:cNvPr id="40" name="Straight Connector 39"/>
          <p:cNvCxnSpPr>
            <a:endCxn id="36" idx="1"/>
          </p:cNvCxnSpPr>
          <p:nvPr/>
        </p:nvCxnSpPr>
        <p:spPr>
          <a:xfrm flipH="1">
            <a:off x="14892156" y="8380070"/>
            <a:ext cx="2631195" cy="2235657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19807240" y="8380071"/>
            <a:ext cx="347979" cy="2170675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>
            <a:off x="19608801" y="9233417"/>
            <a:ext cx="198440" cy="1781203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43" name="Line 6"/>
          <p:cNvSpPr>
            <a:spLocks noChangeShapeType="1"/>
          </p:cNvSpPr>
          <p:nvPr/>
        </p:nvSpPr>
        <p:spPr bwMode="auto">
          <a:xfrm>
            <a:off x="11554101" y="5626732"/>
            <a:ext cx="2492240" cy="6201203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defTabSz="2438430" hangingPunct="1"/>
            <a:endParaRPr lang="en-US" sz="3600" b="0" kern="1200">
              <a:solidFill>
                <a:srgbClr val="FFFFFF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14342" name="Line 5"/>
          <p:cNvSpPr>
            <a:spLocks noChangeShapeType="1"/>
          </p:cNvSpPr>
          <p:nvPr/>
        </p:nvSpPr>
        <p:spPr bwMode="auto">
          <a:xfrm>
            <a:off x="13055601" y="4955011"/>
            <a:ext cx="1592264" cy="319664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defTabSz="2438430" hangingPunct="1"/>
            <a:endParaRPr lang="en-US" sz="3600" b="0" kern="1200">
              <a:solidFill>
                <a:srgbClr val="FFFFFF"/>
              </a:solidFill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9359160"/>
      </p:ext>
    </p:extLst>
  </p:cSld>
  <p:clrMapOvr>
    <a:masterClrMapping/>
  </p:clrMapOvr>
  <p:transition advTm="114356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6081735" y="10663002"/>
            <a:ext cx="14482109" cy="584712"/>
          </a:xfrm>
        </p:spPr>
        <p:txBody>
          <a:bodyPr/>
          <a:lstStyle/>
          <a:p>
            <a:r>
              <a:rPr lang="en-US" dirty="0"/>
              <a:t>Kernel-Based SPMD Parallel Programming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38720" y="9530387"/>
            <a:ext cx="14504800" cy="1132619"/>
          </a:xfrm>
        </p:spPr>
        <p:txBody>
          <a:bodyPr/>
          <a:lstStyle/>
          <a:p>
            <a:r>
              <a:rPr lang="en-US" sz="6400" dirty="0"/>
              <a:t>CUDA Parallelism Model </a:t>
            </a:r>
          </a:p>
        </p:txBody>
      </p:sp>
    </p:spTree>
    <p:extLst>
      <p:ext uri="{BB962C8B-B14F-4D97-AF65-F5344CB8AC3E}">
        <p14:creationId xmlns:p14="http://schemas.microsoft.com/office/powerpoint/2010/main" val="2396192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308">
        <p:fade/>
      </p:transition>
    </mc:Choice>
    <mc:Fallback xmlns="">
      <p:transition spd="med" advTm="21308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2320" y="340789"/>
            <a:ext cx="22457091" cy="2443092"/>
          </a:xfrm>
        </p:spPr>
        <p:txBody>
          <a:bodyPr>
            <a:normAutofit/>
          </a:bodyPr>
          <a:lstStyle/>
          <a:p>
            <a:r>
              <a:rPr lang="en-US" dirty="0"/>
              <a:t>Why use a GPU for computing?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0479" y="2842056"/>
            <a:ext cx="21938265" cy="9661526"/>
          </a:xfrm>
        </p:spPr>
        <p:txBody>
          <a:bodyPr anchor="t">
            <a:normAutofit/>
          </a:bodyPr>
          <a:lstStyle/>
          <a:p>
            <a:r>
              <a:rPr lang="en-US" sz="4800" dirty="0"/>
              <a:t>GPU uses larger fraction of silicon for computation than CPU.  </a:t>
            </a:r>
          </a:p>
          <a:p>
            <a:r>
              <a:rPr lang="en-US" sz="4800" dirty="0"/>
              <a:t>At peak performance GPU uses order of magnitude less energy per operation than CPU.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991686" y="13081000"/>
            <a:ext cx="387927" cy="718145"/>
          </a:xfrm>
        </p:spPr>
        <p:txBody>
          <a:bodyPr/>
          <a:lstStyle/>
          <a:p>
            <a:fld id="{F23EC47D-D5CA-A042-A8D0-C217E3EA6E2F}" type="slidenum">
              <a:rPr lang="en-US" smtClean="0"/>
              <a:t>6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812721" y="6858000"/>
            <a:ext cx="3962400" cy="36576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6000" dirty="0"/>
              <a:t>CPU</a:t>
            </a:r>
          </a:p>
          <a:p>
            <a:pPr algn="ctr"/>
            <a:r>
              <a:rPr lang="en-CA" sz="6000" dirty="0"/>
              <a:t>2nJ/op</a:t>
            </a:r>
          </a:p>
        </p:txBody>
      </p:sp>
      <p:sp>
        <p:nvSpPr>
          <p:cNvPr id="6" name="Rectangle 5"/>
          <p:cNvSpPr/>
          <p:nvPr/>
        </p:nvSpPr>
        <p:spPr>
          <a:xfrm>
            <a:off x="15685053" y="5818672"/>
            <a:ext cx="3962400" cy="36576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5000" dirty="0"/>
              <a:t>GPU</a:t>
            </a:r>
          </a:p>
          <a:p>
            <a:pPr algn="ctr"/>
            <a:r>
              <a:rPr lang="en-CA" sz="5000" dirty="0"/>
              <a:t>200pJ/op</a:t>
            </a:r>
          </a:p>
        </p:txBody>
      </p:sp>
      <p:sp>
        <p:nvSpPr>
          <p:cNvPr id="7" name="Right Arrow 6"/>
          <p:cNvSpPr/>
          <p:nvPr/>
        </p:nvSpPr>
        <p:spPr>
          <a:xfrm>
            <a:off x="8177363" y="8314973"/>
            <a:ext cx="5943600" cy="121920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6000"/>
          </a:p>
        </p:txBody>
      </p:sp>
      <p:sp>
        <p:nvSpPr>
          <p:cNvPr id="8" name="TextBox 7"/>
          <p:cNvSpPr txBox="1"/>
          <p:nvPr/>
        </p:nvSpPr>
        <p:spPr>
          <a:xfrm>
            <a:off x="8382300" y="6661909"/>
            <a:ext cx="530949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5000" dirty="0"/>
              <a:t>Rewrite Application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4665878" y="9534173"/>
            <a:ext cx="6000750" cy="1283732"/>
          </a:xfrm>
          <a:prstGeom prst="round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/>
              <a:t>Order of Magnitude More Energy Efficient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614862" y="11121968"/>
            <a:ext cx="79483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/>
              <a:t>However….</a:t>
            </a:r>
          </a:p>
          <a:p>
            <a:pPr algn="ctr"/>
            <a:r>
              <a:rPr lang="en-CA" sz="4000" dirty="0"/>
              <a:t>Application must perform well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3730546" y="10838287"/>
            <a:ext cx="7871413" cy="1723196"/>
          </a:xfrm>
          <a:prstGeom prst="roundRect">
            <a:avLst/>
          </a:prstGeom>
          <a:noFill/>
          <a:ln w="508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6000"/>
          </a:p>
        </p:txBody>
      </p:sp>
    </p:spTree>
    <p:extLst>
      <p:ext uri="{BB962C8B-B14F-4D97-AF65-F5344CB8AC3E}">
        <p14:creationId xmlns:p14="http://schemas.microsoft.com/office/powerpoint/2010/main" val="2044489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Objective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7344" y="3400926"/>
            <a:ext cx="22108160" cy="9488529"/>
          </a:xfrm>
        </p:spPr>
        <p:txBody>
          <a:bodyPr/>
          <a:lstStyle/>
          <a:p>
            <a:r>
              <a:rPr lang="en-US" sz="4800" dirty="0"/>
              <a:t>To learn the basic concepts involved in a simple CUDA kernel function</a:t>
            </a:r>
          </a:p>
          <a:p>
            <a:pPr lvl="1"/>
            <a:r>
              <a:rPr lang="en-US" sz="4800" dirty="0"/>
              <a:t>Declaration</a:t>
            </a:r>
          </a:p>
          <a:p>
            <a:pPr lvl="1"/>
            <a:r>
              <a:rPr lang="en-US" sz="4800" dirty="0"/>
              <a:t>Built-in variables</a:t>
            </a:r>
          </a:p>
          <a:p>
            <a:pPr lvl="1"/>
            <a:r>
              <a:rPr lang="en-US" sz="4800" dirty="0"/>
              <a:t>Thread index to data index mapping</a:t>
            </a:r>
          </a:p>
          <a:p>
            <a:pPr lvl="1"/>
            <a:endParaRPr lang="en-US" sz="4800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6419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6967">
        <p:fade/>
      </p:transition>
    </mc:Choice>
    <mc:Fallback xmlns="">
      <p:transition spd="med" advTm="36967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/>
              <a:t>Example: Vector Addition Kernel</a:t>
            </a:r>
          </a:p>
        </p:txBody>
      </p:sp>
      <p:sp>
        <p:nvSpPr>
          <p:cNvPr id="22532" name="Rectangle 4"/>
          <p:cNvSpPr>
            <a:spLocks noGrp="1" noChangeArrowheads="1"/>
          </p:cNvSpPr>
          <p:nvPr>
            <p:ph idx="1"/>
          </p:nvPr>
        </p:nvSpPr>
        <p:spPr>
          <a:xfrm>
            <a:off x="3901008" y="3450636"/>
            <a:ext cx="17028592" cy="9438819"/>
          </a:xfrm>
          <a:noFill/>
        </p:spPr>
        <p:txBody>
          <a:bodyPr>
            <a:normAutofit/>
          </a:bodyPr>
          <a:lstStyle/>
          <a:p>
            <a:pPr eaLnBrk="1" hangingPunct="1">
              <a:buFontTx/>
              <a:buNone/>
            </a:pPr>
            <a:endParaRPr lang="en-US" dirty="0">
              <a:latin typeface="Courier New" pitchFamily="49" charset="0"/>
            </a:endParaRPr>
          </a:p>
          <a:p>
            <a:pPr eaLnBrk="1" hangingPunct="1">
              <a:buFontTx/>
              <a:buNone/>
            </a:pPr>
            <a:endParaRPr lang="en-US" dirty="0">
              <a:latin typeface="Courier New" pitchFamily="49" charset="0"/>
            </a:endParaRPr>
          </a:p>
          <a:p>
            <a:pPr eaLnBrk="1" hangingPunct="1">
              <a:buFontTx/>
              <a:buNone/>
            </a:pPr>
            <a:r>
              <a:rPr lang="en-US" dirty="0">
                <a:latin typeface="Courier New" pitchFamily="49" charset="0"/>
              </a:rPr>
              <a:t>// </a:t>
            </a:r>
            <a:r>
              <a:rPr lang="en-US" sz="3400" dirty="0">
                <a:latin typeface="Courier New" pitchFamily="49" charset="0"/>
              </a:rPr>
              <a:t>Compute vector sum C = A + B</a:t>
            </a:r>
          </a:p>
          <a:p>
            <a:pPr eaLnBrk="1" hangingPunct="1">
              <a:buFontTx/>
              <a:buNone/>
            </a:pPr>
            <a:r>
              <a:rPr lang="en-US" sz="3400" dirty="0">
                <a:latin typeface="Courier New" pitchFamily="49" charset="0"/>
              </a:rPr>
              <a:t>// Each thread performs one pair-wise addition</a:t>
            </a:r>
          </a:p>
          <a:p>
            <a:pPr eaLnBrk="1" hangingPunct="1">
              <a:buFontTx/>
              <a:buNone/>
            </a:pPr>
            <a:endParaRPr lang="en-US" dirty="0">
              <a:latin typeface="Courier New" pitchFamily="49" charset="0"/>
            </a:endParaRPr>
          </a:p>
          <a:p>
            <a:pPr eaLnBrk="1" hangingPunct="1">
              <a:buFontTx/>
              <a:buNone/>
            </a:pPr>
            <a:r>
              <a:rPr lang="en-US" b="1" dirty="0">
                <a:solidFill>
                  <a:schemeClr val="accent2"/>
                </a:solidFill>
                <a:latin typeface="Courier New" pitchFamily="49" charset="0"/>
              </a:rPr>
              <a:t>__global__</a:t>
            </a:r>
          </a:p>
          <a:p>
            <a:pPr eaLnBrk="1" hangingPunct="1">
              <a:buFontTx/>
              <a:buNone/>
            </a:pPr>
            <a:r>
              <a:rPr lang="en-US" b="1" dirty="0">
                <a:latin typeface="Courier New" pitchFamily="49" charset="0"/>
              </a:rPr>
              <a:t>void </a:t>
            </a:r>
            <a:r>
              <a:rPr lang="en-US" b="1" dirty="0" err="1">
                <a:latin typeface="Courier New" pitchFamily="49" charset="0"/>
              </a:rPr>
              <a:t>vecAddKernel</a:t>
            </a:r>
            <a:r>
              <a:rPr lang="en-US" b="1" dirty="0">
                <a:latin typeface="Courier New" pitchFamily="49" charset="0"/>
              </a:rPr>
              <a:t>(float* A, float* B, float* C, </a:t>
            </a:r>
            <a:r>
              <a:rPr lang="en-US" b="1" dirty="0" err="1">
                <a:latin typeface="Courier New" pitchFamily="49" charset="0"/>
              </a:rPr>
              <a:t>int</a:t>
            </a:r>
            <a:r>
              <a:rPr lang="en-US" b="1" dirty="0">
                <a:latin typeface="Courier New" pitchFamily="49" charset="0"/>
              </a:rPr>
              <a:t> n)</a:t>
            </a:r>
          </a:p>
          <a:p>
            <a:pPr eaLnBrk="1" hangingPunct="1">
              <a:buFontTx/>
              <a:buNone/>
            </a:pPr>
            <a:r>
              <a:rPr lang="en-US" b="1" dirty="0">
                <a:latin typeface="Courier New" pitchFamily="49" charset="0"/>
              </a:rPr>
              <a:t>{</a:t>
            </a:r>
          </a:p>
          <a:p>
            <a:pPr eaLnBrk="1" hangingPunct="1">
              <a:buFontTx/>
              <a:buNone/>
            </a:pPr>
            <a:r>
              <a:rPr lang="en-US" b="1" dirty="0">
                <a:latin typeface="Courier New" pitchFamily="49" charset="0"/>
              </a:rPr>
              <a:t>  </a:t>
            </a:r>
            <a:r>
              <a:rPr lang="en-US" b="1" dirty="0" err="1">
                <a:latin typeface="Courier New" pitchFamily="49" charset="0"/>
              </a:rPr>
              <a:t>int</a:t>
            </a:r>
            <a:r>
              <a:rPr lang="en-US" b="1" dirty="0">
                <a:latin typeface="Courier New" pitchFamily="49" charset="0"/>
              </a:rPr>
              <a:t> i = </a:t>
            </a:r>
            <a:r>
              <a:rPr lang="en-US" b="1" dirty="0" err="1">
                <a:solidFill>
                  <a:schemeClr val="accent2"/>
                </a:solidFill>
                <a:latin typeface="Courier New" pitchFamily="49" charset="0"/>
              </a:rPr>
              <a:t>threadIdx.x</a:t>
            </a:r>
            <a:r>
              <a:rPr lang="en-US" b="1" dirty="0" err="1">
                <a:latin typeface="Courier New" pitchFamily="49" charset="0"/>
              </a:rPr>
              <a:t>+</a:t>
            </a:r>
            <a:r>
              <a:rPr lang="en-US" b="1" dirty="0" err="1">
                <a:solidFill>
                  <a:schemeClr val="accent2"/>
                </a:solidFill>
                <a:latin typeface="Courier New" pitchFamily="49" charset="0"/>
              </a:rPr>
              <a:t>blockDim.x</a:t>
            </a:r>
            <a:r>
              <a:rPr lang="en-US" b="1" dirty="0">
                <a:latin typeface="Courier New" pitchFamily="49" charset="0"/>
              </a:rPr>
              <a:t>*</a:t>
            </a:r>
            <a:r>
              <a:rPr lang="en-US" b="1" dirty="0" err="1">
                <a:solidFill>
                  <a:schemeClr val="accent2"/>
                </a:solidFill>
                <a:latin typeface="Courier New" pitchFamily="49" charset="0"/>
              </a:rPr>
              <a:t>blockIdx.x</a:t>
            </a:r>
            <a:r>
              <a:rPr lang="en-US" b="1" dirty="0">
                <a:latin typeface="Courier New" pitchFamily="49" charset="0"/>
              </a:rPr>
              <a:t>;</a:t>
            </a:r>
          </a:p>
          <a:p>
            <a:pPr eaLnBrk="1" hangingPunct="1">
              <a:buFontTx/>
              <a:buNone/>
            </a:pPr>
            <a:r>
              <a:rPr lang="en-US" b="1" dirty="0">
                <a:latin typeface="Courier New" pitchFamily="49" charset="0"/>
              </a:rPr>
              <a:t>    if(</a:t>
            </a:r>
            <a:r>
              <a:rPr lang="en-US" b="1" dirty="0" err="1">
                <a:latin typeface="Courier New" pitchFamily="49" charset="0"/>
              </a:rPr>
              <a:t>i</a:t>
            </a:r>
            <a:r>
              <a:rPr lang="en-US" b="1" dirty="0">
                <a:latin typeface="Courier New" pitchFamily="49" charset="0"/>
              </a:rPr>
              <a:t>&lt;n) C[</a:t>
            </a:r>
            <a:r>
              <a:rPr lang="en-US" b="1" dirty="0" err="1">
                <a:latin typeface="Courier New" pitchFamily="49" charset="0"/>
              </a:rPr>
              <a:t>i</a:t>
            </a:r>
            <a:r>
              <a:rPr lang="en-US" b="1" dirty="0">
                <a:latin typeface="Courier New" pitchFamily="49" charset="0"/>
              </a:rPr>
              <a:t>] = A[</a:t>
            </a:r>
            <a:r>
              <a:rPr lang="en-US" b="1" dirty="0" err="1">
                <a:latin typeface="Courier New" pitchFamily="49" charset="0"/>
              </a:rPr>
              <a:t>i</a:t>
            </a:r>
            <a:r>
              <a:rPr lang="en-US" b="1" dirty="0">
                <a:latin typeface="Courier New" pitchFamily="49" charset="0"/>
              </a:rPr>
              <a:t>] + B[</a:t>
            </a:r>
            <a:r>
              <a:rPr lang="en-US" b="1" dirty="0" err="1">
                <a:latin typeface="Courier New" pitchFamily="49" charset="0"/>
              </a:rPr>
              <a:t>i</a:t>
            </a:r>
            <a:r>
              <a:rPr lang="en-US" b="1" dirty="0">
                <a:latin typeface="Courier New" pitchFamily="49" charset="0"/>
              </a:rPr>
              <a:t>];</a:t>
            </a:r>
          </a:p>
          <a:p>
            <a:pPr eaLnBrk="1" hangingPunct="1">
              <a:buFontTx/>
              <a:buNone/>
            </a:pPr>
            <a:r>
              <a:rPr lang="en-US" b="1" dirty="0">
                <a:latin typeface="Courier New" pitchFamily="49" charset="0"/>
              </a:rPr>
              <a:t>}</a:t>
            </a:r>
            <a:br>
              <a:rPr lang="en-US" b="1" dirty="0">
                <a:latin typeface="Courier New" pitchFamily="49" charset="0"/>
              </a:rPr>
            </a:br>
            <a:endParaRPr lang="en-US" sz="1600" b="1" dirty="0">
              <a:latin typeface="Courier New" pitchFamily="49" charset="0"/>
            </a:endParaRPr>
          </a:p>
        </p:txBody>
      </p:sp>
      <p:sp>
        <p:nvSpPr>
          <p:cNvPr id="321541" name="Rectangle 5"/>
          <p:cNvSpPr>
            <a:spLocks noChangeArrowheads="1"/>
          </p:cNvSpPr>
          <p:nvPr/>
        </p:nvSpPr>
        <p:spPr bwMode="auto">
          <a:xfrm>
            <a:off x="3901008" y="6878840"/>
            <a:ext cx="3648756" cy="54865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solidFill>
                <a:srgbClr val="FFFFFF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321542" name="Rectangle 6"/>
          <p:cNvSpPr>
            <a:spLocks noChangeArrowheads="1"/>
          </p:cNvSpPr>
          <p:nvPr/>
        </p:nvSpPr>
        <p:spPr bwMode="auto">
          <a:xfrm>
            <a:off x="4619835" y="9525869"/>
            <a:ext cx="9197765" cy="790576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solidFill>
                <a:srgbClr val="FFFFFF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321543" name="Rectangle 7"/>
          <p:cNvSpPr>
            <a:spLocks noChangeArrowheads="1"/>
          </p:cNvSpPr>
          <p:nvPr/>
        </p:nvSpPr>
        <p:spPr bwMode="auto">
          <a:xfrm>
            <a:off x="3878045" y="7427495"/>
            <a:ext cx="16627376" cy="1267429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solidFill>
                <a:srgbClr val="FFFFFF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321544" name="Rectangle 8"/>
          <p:cNvSpPr>
            <a:spLocks noChangeArrowheads="1"/>
          </p:cNvSpPr>
          <p:nvPr/>
        </p:nvSpPr>
        <p:spPr bwMode="auto">
          <a:xfrm>
            <a:off x="4619836" y="8898007"/>
            <a:ext cx="13095197" cy="67288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solidFill>
                <a:srgbClr val="FFFFFF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22538" name="Text Box 9"/>
          <p:cNvSpPr txBox="1">
            <a:spLocks noChangeArrowheads="1"/>
          </p:cNvSpPr>
          <p:nvPr/>
        </p:nvSpPr>
        <p:spPr bwMode="auto">
          <a:xfrm>
            <a:off x="3901943" y="3450636"/>
            <a:ext cx="3648756" cy="830997"/>
          </a:xfrm>
          <a:prstGeom prst="rect">
            <a:avLst/>
          </a:prstGeom>
          <a:solidFill>
            <a:srgbClr val="33CCCC">
              <a:alpha val="2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algn="r" defTabSz="2438430" eaLnBrk="1" hangingPunct="1"/>
            <a:r>
              <a:rPr lang="en-US" sz="4800" b="0" kern="1200" dirty="0">
                <a:solidFill>
                  <a:srgbClr val="000000"/>
                </a:solidFill>
                <a:ea typeface="+mn-ea"/>
              </a:rPr>
              <a:t>Device Code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98154190"/>
      </p:ext>
    </p:extLst>
  </p:cSld>
  <p:clrMapOvr>
    <a:masterClrMapping/>
  </p:clrMapOvr>
  <p:transition advTm="24722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215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1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215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1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215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1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215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1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1541" grpId="0" animBg="1"/>
      <p:bldP spid="321541" grpId="1" animBg="1"/>
      <p:bldP spid="321542" grpId="0" animBg="1"/>
      <p:bldP spid="321542" grpId="1" animBg="1"/>
      <p:bldP spid="321543" grpId="0" animBg="1"/>
      <p:bldP spid="321543" grpId="1" animBg="1"/>
      <p:bldP spid="321544" grpId="0" animBg="1"/>
      <p:bldP spid="321544" grpId="1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/>
          <p:cNvSpPr>
            <a:spLocks noGrp="1" noChangeArrowheads="1"/>
          </p:cNvSpPr>
          <p:nvPr>
            <p:ph type="title"/>
          </p:nvPr>
        </p:nvSpPr>
        <p:spPr>
          <a:xfrm>
            <a:off x="3878583" y="772164"/>
            <a:ext cx="16626840" cy="830933"/>
          </a:xfrm>
        </p:spPr>
        <p:txBody>
          <a:bodyPr/>
          <a:lstStyle/>
          <a:p>
            <a:pPr eaLnBrk="1" hangingPunct="1"/>
            <a:r>
              <a:rPr lang="en-US" sz="5333" dirty="0"/>
              <a:t>Example: Vector Addition Kernel Launch (Host Code)</a:t>
            </a:r>
          </a:p>
        </p:txBody>
      </p:sp>
      <p:sp>
        <p:nvSpPr>
          <p:cNvPr id="23556" name="Rectangle 4"/>
          <p:cNvSpPr>
            <a:spLocks noGrp="1" noChangeArrowheads="1"/>
          </p:cNvSpPr>
          <p:nvPr>
            <p:ph idx="1"/>
          </p:nvPr>
        </p:nvSpPr>
        <p:spPr>
          <a:xfrm>
            <a:off x="3251200" y="4622802"/>
            <a:ext cx="17881600" cy="8266653"/>
          </a:xfrm>
          <a:noFill/>
        </p:spPr>
        <p:txBody>
          <a:bodyPr>
            <a:normAutofit/>
          </a:bodyPr>
          <a:lstStyle/>
          <a:p>
            <a:pPr eaLnBrk="1" hangingPunct="1">
              <a:buFontTx/>
              <a:buNone/>
            </a:pPr>
            <a:r>
              <a:rPr lang="en-US" b="1" dirty="0">
                <a:latin typeface="Courier New" pitchFamily="49" charset="0"/>
              </a:rPr>
              <a:t>void </a:t>
            </a:r>
            <a:r>
              <a:rPr lang="en-US" b="1" dirty="0" err="1">
                <a:latin typeface="Courier New" pitchFamily="49" charset="0"/>
              </a:rPr>
              <a:t>vecAdd</a:t>
            </a:r>
            <a:r>
              <a:rPr lang="en-US" b="1" dirty="0">
                <a:latin typeface="Courier New" pitchFamily="49" charset="0"/>
              </a:rPr>
              <a:t>(float* </a:t>
            </a:r>
            <a:r>
              <a:rPr lang="en-US" b="1" dirty="0" err="1">
                <a:latin typeface="Courier New" pitchFamily="49" charset="0"/>
              </a:rPr>
              <a:t>h_A</a:t>
            </a:r>
            <a:r>
              <a:rPr lang="en-US" b="1" dirty="0">
                <a:latin typeface="Courier New" pitchFamily="49" charset="0"/>
              </a:rPr>
              <a:t>, float* </a:t>
            </a:r>
            <a:r>
              <a:rPr lang="en-US" b="1" dirty="0" err="1">
                <a:latin typeface="Courier New" pitchFamily="49" charset="0"/>
              </a:rPr>
              <a:t>h_B</a:t>
            </a:r>
            <a:r>
              <a:rPr lang="en-US" b="1" dirty="0">
                <a:latin typeface="Courier New" pitchFamily="49" charset="0"/>
              </a:rPr>
              <a:t>, float* </a:t>
            </a:r>
            <a:r>
              <a:rPr lang="en-US" b="1" dirty="0" err="1">
                <a:latin typeface="Courier New" pitchFamily="49" charset="0"/>
              </a:rPr>
              <a:t>h_C</a:t>
            </a:r>
            <a:r>
              <a:rPr lang="en-US" b="1" dirty="0">
                <a:latin typeface="Courier New" pitchFamily="49" charset="0"/>
              </a:rPr>
              <a:t>, </a:t>
            </a:r>
            <a:r>
              <a:rPr lang="en-US" b="1" dirty="0" err="1">
                <a:latin typeface="Courier New" pitchFamily="49" charset="0"/>
              </a:rPr>
              <a:t>int</a:t>
            </a:r>
            <a:r>
              <a:rPr lang="en-US" b="1" dirty="0">
                <a:latin typeface="Courier New" pitchFamily="49" charset="0"/>
              </a:rPr>
              <a:t> n)</a:t>
            </a:r>
          </a:p>
          <a:p>
            <a:pPr eaLnBrk="1" hangingPunct="1">
              <a:buFontTx/>
              <a:buNone/>
            </a:pPr>
            <a:r>
              <a:rPr lang="en-US" b="1" dirty="0">
                <a:latin typeface="Courier New" pitchFamily="49" charset="0"/>
              </a:rPr>
              <a:t>{</a:t>
            </a:r>
          </a:p>
          <a:p>
            <a:pPr eaLnBrk="1" hangingPunct="1">
              <a:buFontTx/>
              <a:buNone/>
            </a:pPr>
            <a:r>
              <a:rPr lang="en-US" b="1" dirty="0">
                <a:solidFill>
                  <a:schemeClr val="hlink"/>
                </a:solidFill>
                <a:latin typeface="Courier New" pitchFamily="49" charset="0"/>
              </a:rPr>
              <a:t> </a:t>
            </a:r>
            <a:r>
              <a:rPr lang="en-US" dirty="0">
                <a:latin typeface="Courier New" pitchFamily="49" charset="0"/>
              </a:rPr>
              <a:t>// </a:t>
            </a:r>
            <a:r>
              <a:rPr lang="en-US" dirty="0" err="1">
                <a:latin typeface="Courier New" pitchFamily="49" charset="0"/>
              </a:rPr>
              <a:t>d_A</a:t>
            </a:r>
            <a:r>
              <a:rPr lang="en-US" dirty="0">
                <a:latin typeface="Courier New" pitchFamily="49" charset="0"/>
              </a:rPr>
              <a:t>, </a:t>
            </a:r>
            <a:r>
              <a:rPr lang="en-US" dirty="0" err="1">
                <a:latin typeface="Courier New" pitchFamily="49" charset="0"/>
              </a:rPr>
              <a:t>d_B</a:t>
            </a:r>
            <a:r>
              <a:rPr lang="en-US" dirty="0">
                <a:latin typeface="Courier New" pitchFamily="49" charset="0"/>
              </a:rPr>
              <a:t>, </a:t>
            </a:r>
            <a:r>
              <a:rPr lang="en-US" dirty="0" err="1">
                <a:latin typeface="Courier New" pitchFamily="49" charset="0"/>
              </a:rPr>
              <a:t>d_C</a:t>
            </a:r>
            <a:r>
              <a:rPr lang="en-US" dirty="0">
                <a:latin typeface="Courier New" pitchFamily="49" charset="0"/>
              </a:rPr>
              <a:t> allocations and copies omitted </a:t>
            </a:r>
          </a:p>
          <a:p>
            <a:pPr eaLnBrk="1" hangingPunct="1">
              <a:buFontTx/>
              <a:buNone/>
            </a:pPr>
            <a:r>
              <a:rPr lang="en-US" dirty="0">
                <a:latin typeface="Courier New" pitchFamily="49" charset="0"/>
              </a:rPr>
              <a:t> // Run ceil(n/256.0) blocks of 256 threads each</a:t>
            </a:r>
          </a:p>
          <a:p>
            <a:pPr eaLnBrk="1" hangingPunct="1">
              <a:buFontTx/>
              <a:buNone/>
            </a:pPr>
            <a:r>
              <a:rPr lang="en-US" b="1" dirty="0">
                <a:solidFill>
                  <a:schemeClr val="accent2"/>
                </a:solidFill>
                <a:latin typeface="Courier New" pitchFamily="49" charset="0"/>
              </a:rPr>
              <a:t>  </a:t>
            </a:r>
            <a:r>
              <a:rPr lang="en-US" b="1" dirty="0" err="1">
                <a:solidFill>
                  <a:schemeClr val="accent2"/>
                </a:solidFill>
                <a:latin typeface="Courier New" pitchFamily="49" charset="0"/>
              </a:rPr>
              <a:t>vecAddKernel</a:t>
            </a:r>
            <a:r>
              <a:rPr lang="en-US" b="1" dirty="0">
                <a:solidFill>
                  <a:schemeClr val="accent2"/>
                </a:solidFill>
                <a:latin typeface="Courier New" pitchFamily="49" charset="0"/>
              </a:rPr>
              <a:t>&lt;&lt;&lt;ceil(n/256.0),256&gt;&gt;&gt;</a:t>
            </a:r>
            <a:r>
              <a:rPr lang="en-US" b="1" dirty="0">
                <a:latin typeface="Courier New" pitchFamily="49" charset="0"/>
              </a:rPr>
              <a:t>(</a:t>
            </a:r>
            <a:r>
              <a:rPr lang="en-US" b="1" dirty="0" err="1">
                <a:latin typeface="Courier New" pitchFamily="49" charset="0"/>
              </a:rPr>
              <a:t>d_A</a:t>
            </a:r>
            <a:r>
              <a:rPr lang="en-US" b="1" dirty="0">
                <a:latin typeface="Courier New" pitchFamily="49" charset="0"/>
              </a:rPr>
              <a:t>, </a:t>
            </a:r>
            <a:r>
              <a:rPr lang="en-US" b="1" dirty="0" err="1">
                <a:latin typeface="Courier New" pitchFamily="49" charset="0"/>
              </a:rPr>
              <a:t>d_B</a:t>
            </a:r>
            <a:r>
              <a:rPr lang="en-US" b="1" dirty="0">
                <a:latin typeface="Courier New" pitchFamily="49" charset="0"/>
              </a:rPr>
              <a:t>, </a:t>
            </a:r>
            <a:r>
              <a:rPr lang="en-US" b="1" dirty="0" err="1">
                <a:latin typeface="Courier New" pitchFamily="49" charset="0"/>
              </a:rPr>
              <a:t>d_C</a:t>
            </a:r>
            <a:r>
              <a:rPr lang="en-US" b="1" dirty="0">
                <a:latin typeface="Courier New" pitchFamily="49" charset="0"/>
              </a:rPr>
              <a:t>, n);</a:t>
            </a:r>
          </a:p>
          <a:p>
            <a:pPr eaLnBrk="1" hangingPunct="1">
              <a:buFontTx/>
              <a:buNone/>
            </a:pPr>
            <a:r>
              <a:rPr lang="en-US" b="1" dirty="0">
                <a:latin typeface="Courier New" pitchFamily="49" charset="0"/>
              </a:rPr>
              <a:t>}</a:t>
            </a:r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3814685" y="3200401"/>
            <a:ext cx="3094116" cy="830997"/>
          </a:xfrm>
          <a:prstGeom prst="rect">
            <a:avLst/>
          </a:prstGeom>
          <a:solidFill>
            <a:srgbClr val="33CCCC">
              <a:alpha val="2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algn="r" defTabSz="2438430" eaLnBrk="1" hangingPunct="1"/>
            <a:r>
              <a:rPr lang="en-US" sz="4800" b="0" kern="1200" dirty="0">
                <a:solidFill>
                  <a:srgbClr val="000000"/>
                </a:solidFill>
                <a:ea typeface="+mn-ea"/>
              </a:rPr>
              <a:t>Host Code</a:t>
            </a:r>
          </a:p>
        </p:txBody>
      </p:sp>
      <p:sp>
        <p:nvSpPr>
          <p:cNvPr id="5" name="Slide Number Placeholder 10"/>
          <p:cNvSpPr txBox="1">
            <a:spLocks/>
          </p:cNvSpPr>
          <p:nvPr/>
        </p:nvSpPr>
        <p:spPr>
          <a:xfrm>
            <a:off x="16459200" y="11178255"/>
            <a:ext cx="3810000" cy="685800"/>
          </a:xfrm>
          <a:prstGeom prst="rect">
            <a:avLst/>
          </a:prstGeom>
        </p:spPr>
        <p:txBody>
          <a:bodyPr vert="horz" lIns="182880" tIns="91440" rIns="182880" bIns="9144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2438430">
              <a:defRPr/>
            </a:pPr>
            <a:r>
              <a:rPr lang="en-US" sz="2400" b="0" dirty="0">
                <a:solidFill>
                  <a:srgbClr val="FFFFFF">
                    <a:tint val="75000"/>
                  </a:srgbClr>
                </a:solidFill>
                <a:latin typeface="Trebuchet MS"/>
              </a:rPr>
              <a:t>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072603" y="8606659"/>
            <a:ext cx="944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2438430" hangingPunct="1"/>
            <a:r>
              <a:rPr lang="en-US" sz="3600" b="0" kern="1200" dirty="0">
                <a:latin typeface="Trebuchet MS"/>
                <a:ea typeface="+mn-ea"/>
                <a:cs typeface="+mn-cs"/>
              </a:rPr>
              <a:t>The ceiling function makes sure that there are enough threads to cover all elements.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H="1" flipV="1">
            <a:off x="11580117" y="7897851"/>
            <a:ext cx="609600" cy="609600"/>
          </a:xfrm>
          <a:prstGeom prst="straightConnector1">
            <a:avLst/>
          </a:prstGeom>
          <a:ln w="571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9449805"/>
      </p:ext>
    </p:extLst>
  </p:cSld>
  <p:clrMapOvr>
    <a:masterClrMapping/>
  </p:clrMapOvr>
  <p:transition advTm="268001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/>
              <a:t>More on Kernel Launch (Host Code)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idx="1"/>
          </p:nvPr>
        </p:nvSpPr>
        <p:spPr>
          <a:xfrm>
            <a:off x="3251199" y="4105685"/>
            <a:ext cx="17574200" cy="8783771"/>
          </a:xfrm>
          <a:noFill/>
        </p:spPr>
        <p:txBody>
          <a:bodyPr>
            <a:normAutofit/>
          </a:bodyPr>
          <a:lstStyle/>
          <a:p>
            <a:pPr eaLnBrk="1" hangingPunct="1">
              <a:buFontTx/>
              <a:buNone/>
            </a:pPr>
            <a:endParaRPr lang="en-US" sz="1600" dirty="0">
              <a:latin typeface="Courier New" pitchFamily="49" charset="0"/>
            </a:endParaRPr>
          </a:p>
          <a:p>
            <a:pPr eaLnBrk="1" hangingPunct="1">
              <a:buFontTx/>
              <a:buNone/>
            </a:pPr>
            <a:r>
              <a:rPr lang="en-US" b="1" dirty="0">
                <a:latin typeface="Courier New" pitchFamily="49" charset="0"/>
              </a:rPr>
              <a:t>void </a:t>
            </a:r>
            <a:r>
              <a:rPr lang="en-US" b="1" dirty="0" err="1">
                <a:latin typeface="Courier New" pitchFamily="49" charset="0"/>
              </a:rPr>
              <a:t>vecAdd</a:t>
            </a:r>
            <a:r>
              <a:rPr lang="en-US" b="1" dirty="0">
                <a:latin typeface="Courier New" pitchFamily="49" charset="0"/>
              </a:rPr>
              <a:t>(float* </a:t>
            </a:r>
            <a:r>
              <a:rPr lang="en-US" b="1" dirty="0" err="1">
                <a:latin typeface="Courier New" pitchFamily="49" charset="0"/>
              </a:rPr>
              <a:t>h_A</a:t>
            </a:r>
            <a:r>
              <a:rPr lang="en-US" b="1" dirty="0">
                <a:latin typeface="Courier New" pitchFamily="49" charset="0"/>
              </a:rPr>
              <a:t>, float* </a:t>
            </a:r>
            <a:r>
              <a:rPr lang="en-US" b="1" dirty="0" err="1">
                <a:latin typeface="Courier New" pitchFamily="49" charset="0"/>
              </a:rPr>
              <a:t>h_B</a:t>
            </a:r>
            <a:r>
              <a:rPr lang="en-US" b="1" dirty="0">
                <a:latin typeface="Courier New" pitchFamily="49" charset="0"/>
              </a:rPr>
              <a:t>, float* </a:t>
            </a:r>
            <a:r>
              <a:rPr lang="en-US" b="1" dirty="0" err="1">
                <a:latin typeface="Courier New" pitchFamily="49" charset="0"/>
              </a:rPr>
              <a:t>h_C</a:t>
            </a:r>
            <a:r>
              <a:rPr lang="en-US" b="1" dirty="0">
                <a:latin typeface="Courier New" pitchFamily="49" charset="0"/>
              </a:rPr>
              <a:t>, </a:t>
            </a:r>
            <a:r>
              <a:rPr lang="en-US" b="1" dirty="0" err="1">
                <a:latin typeface="Courier New" pitchFamily="49" charset="0"/>
              </a:rPr>
              <a:t>int</a:t>
            </a:r>
            <a:r>
              <a:rPr lang="en-US" b="1" dirty="0">
                <a:latin typeface="Courier New" pitchFamily="49" charset="0"/>
              </a:rPr>
              <a:t> n)</a:t>
            </a:r>
          </a:p>
          <a:p>
            <a:pPr eaLnBrk="1" hangingPunct="1">
              <a:buFontTx/>
              <a:buNone/>
            </a:pPr>
            <a:r>
              <a:rPr lang="en-US" b="1" dirty="0">
                <a:latin typeface="Courier New" pitchFamily="49" charset="0"/>
              </a:rPr>
              <a:t>{</a:t>
            </a:r>
          </a:p>
          <a:p>
            <a:pPr eaLnBrk="1" hangingPunct="1">
              <a:buFontTx/>
              <a:buNone/>
            </a:pPr>
            <a:r>
              <a:rPr lang="en-US" b="1" dirty="0">
                <a:solidFill>
                  <a:schemeClr val="accent2"/>
                </a:solidFill>
                <a:latin typeface="Courier New" pitchFamily="49" charset="0"/>
              </a:rPr>
              <a:t>  dim3 </a:t>
            </a:r>
            <a:r>
              <a:rPr lang="en-US" b="1" dirty="0" err="1">
                <a:solidFill>
                  <a:schemeClr val="accent2"/>
                </a:solidFill>
                <a:latin typeface="Courier New" pitchFamily="49" charset="0"/>
              </a:rPr>
              <a:t>DimGrid</a:t>
            </a:r>
            <a:r>
              <a:rPr lang="en-US" b="1" dirty="0">
                <a:solidFill>
                  <a:schemeClr val="accent2"/>
                </a:solidFill>
                <a:latin typeface="Courier New" pitchFamily="49" charset="0"/>
              </a:rPr>
              <a:t>((n-1)/256 + 1, 1, 1);</a:t>
            </a:r>
          </a:p>
          <a:p>
            <a:pPr eaLnBrk="1" hangingPunct="1">
              <a:buFontTx/>
              <a:buNone/>
            </a:pPr>
            <a:r>
              <a:rPr lang="en-US" b="1" dirty="0">
                <a:solidFill>
                  <a:schemeClr val="accent2"/>
                </a:solidFill>
                <a:latin typeface="Courier New" pitchFamily="49" charset="0"/>
              </a:rPr>
              <a:t>  dim3 </a:t>
            </a:r>
            <a:r>
              <a:rPr lang="en-US" b="1" dirty="0" err="1">
                <a:solidFill>
                  <a:schemeClr val="accent2"/>
                </a:solidFill>
                <a:latin typeface="Courier New" pitchFamily="49" charset="0"/>
              </a:rPr>
              <a:t>DimBlock</a:t>
            </a:r>
            <a:r>
              <a:rPr lang="en-US" b="1" dirty="0">
                <a:solidFill>
                  <a:schemeClr val="accent2"/>
                </a:solidFill>
                <a:latin typeface="Courier New" pitchFamily="49" charset="0"/>
              </a:rPr>
              <a:t>(256, 1, 1);</a:t>
            </a:r>
          </a:p>
          <a:p>
            <a:pPr eaLnBrk="1" hangingPunct="1">
              <a:buFontTx/>
              <a:buNone/>
            </a:pPr>
            <a:r>
              <a:rPr lang="en-US" b="1" dirty="0">
                <a:solidFill>
                  <a:schemeClr val="accent2"/>
                </a:solidFill>
                <a:latin typeface="Courier New" pitchFamily="49" charset="0"/>
              </a:rPr>
              <a:t>  </a:t>
            </a:r>
            <a:r>
              <a:rPr lang="en-US" b="1" dirty="0" err="1">
                <a:solidFill>
                  <a:schemeClr val="accent2"/>
                </a:solidFill>
                <a:latin typeface="Courier New" pitchFamily="49" charset="0"/>
              </a:rPr>
              <a:t>vecAddKernel</a:t>
            </a:r>
            <a:r>
              <a:rPr lang="en-US" b="1" dirty="0">
                <a:solidFill>
                  <a:schemeClr val="accent2"/>
                </a:solidFill>
                <a:latin typeface="Courier New" pitchFamily="49" charset="0"/>
              </a:rPr>
              <a:t>&lt;&lt;&lt;</a:t>
            </a:r>
            <a:r>
              <a:rPr lang="en-US" b="1" dirty="0" err="1">
                <a:solidFill>
                  <a:schemeClr val="accent2"/>
                </a:solidFill>
                <a:latin typeface="Courier New" pitchFamily="49" charset="0"/>
              </a:rPr>
              <a:t>DimGrid,DimBlock</a:t>
            </a:r>
            <a:r>
              <a:rPr lang="en-US" b="1" dirty="0">
                <a:solidFill>
                  <a:schemeClr val="accent2"/>
                </a:solidFill>
                <a:latin typeface="Courier New" pitchFamily="49" charset="0"/>
              </a:rPr>
              <a:t>&gt;&gt;&gt;</a:t>
            </a:r>
            <a:r>
              <a:rPr lang="en-US" b="1" dirty="0">
                <a:latin typeface="Courier New" pitchFamily="49" charset="0"/>
              </a:rPr>
              <a:t>(</a:t>
            </a:r>
            <a:r>
              <a:rPr lang="en-US" b="1" dirty="0" err="1">
                <a:latin typeface="Courier New" pitchFamily="49" charset="0"/>
              </a:rPr>
              <a:t>d_A</a:t>
            </a:r>
            <a:r>
              <a:rPr lang="en-US" b="1" dirty="0">
                <a:latin typeface="Courier New" pitchFamily="49" charset="0"/>
              </a:rPr>
              <a:t>, </a:t>
            </a:r>
            <a:r>
              <a:rPr lang="en-US" b="1" dirty="0" err="1">
                <a:latin typeface="Courier New" pitchFamily="49" charset="0"/>
              </a:rPr>
              <a:t>d_B</a:t>
            </a:r>
            <a:r>
              <a:rPr lang="en-US" b="1" dirty="0">
                <a:latin typeface="Courier New" pitchFamily="49" charset="0"/>
              </a:rPr>
              <a:t>, </a:t>
            </a:r>
            <a:r>
              <a:rPr lang="en-US" b="1" dirty="0" err="1">
                <a:latin typeface="Courier New" pitchFamily="49" charset="0"/>
              </a:rPr>
              <a:t>d_C</a:t>
            </a:r>
            <a:r>
              <a:rPr lang="en-US" b="1" dirty="0">
                <a:latin typeface="Courier New" pitchFamily="49" charset="0"/>
              </a:rPr>
              <a:t>, n);</a:t>
            </a:r>
          </a:p>
          <a:p>
            <a:pPr eaLnBrk="1" hangingPunct="1">
              <a:buFontTx/>
              <a:buNone/>
            </a:pPr>
            <a:r>
              <a:rPr lang="en-US" b="1" dirty="0">
                <a:latin typeface="Courier New" pitchFamily="49" charset="0"/>
              </a:rPr>
              <a:t>}</a:t>
            </a:r>
          </a:p>
        </p:txBody>
      </p:sp>
      <p:sp>
        <p:nvSpPr>
          <p:cNvPr id="24582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17526000" y="11087103"/>
            <a:ext cx="3810000" cy="685800"/>
          </a:xfrm>
          <a:prstGeom prst="rect">
            <a:avLst/>
          </a:prstGeom>
        </p:spPr>
        <p:txBody>
          <a:bodyPr/>
          <a:lstStyle/>
          <a:p>
            <a:pPr algn="l" defTabSz="2438430" hangingPunct="1">
              <a:defRPr/>
            </a:pPr>
            <a:fld id="{E11851C7-3CEF-43E6-8FD1-31BE5C0631B4}" type="slidenum">
              <a:rPr lang="en-US" sz="4800" b="0" kern="1200">
                <a:solidFill>
                  <a:srgbClr val="FFFFFF"/>
                </a:solidFill>
                <a:latin typeface="Trebuchet MS"/>
                <a:ea typeface="+mn-ea"/>
                <a:cs typeface="+mn-cs"/>
              </a:rPr>
              <a:pPr algn="l" defTabSz="2438430" hangingPunct="1">
                <a:defRPr/>
              </a:pPr>
              <a:t>63</a:t>
            </a:fld>
            <a:endParaRPr lang="en-US" sz="4800" b="0" kern="1200">
              <a:solidFill>
                <a:srgbClr val="FFFFFF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3875232" y="3200401"/>
            <a:ext cx="3094116" cy="830997"/>
          </a:xfrm>
          <a:prstGeom prst="rect">
            <a:avLst/>
          </a:prstGeom>
          <a:solidFill>
            <a:srgbClr val="33CCCC">
              <a:alpha val="2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algn="r" defTabSz="2438430" eaLnBrk="1" hangingPunct="1"/>
            <a:r>
              <a:rPr lang="en-US" sz="4800" b="0" kern="1200" dirty="0">
                <a:solidFill>
                  <a:srgbClr val="000000"/>
                </a:solidFill>
                <a:ea typeface="+mn-ea"/>
              </a:rPr>
              <a:t>Host Code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120549" y="8923131"/>
            <a:ext cx="944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2438430" hangingPunct="1"/>
            <a:r>
              <a:rPr lang="en-US" sz="3600" b="0" kern="1200" dirty="0">
                <a:latin typeface="Trebuchet MS"/>
                <a:ea typeface="+mn-ea"/>
                <a:cs typeface="+mn-cs"/>
              </a:rPr>
              <a:t>This is an equivalent way to express the ceiling function.</a:t>
            </a:r>
          </a:p>
        </p:txBody>
      </p:sp>
    </p:spTree>
    <p:extLst>
      <p:ext uri="{BB962C8B-B14F-4D97-AF65-F5344CB8AC3E}">
        <p14:creationId xmlns:p14="http://schemas.microsoft.com/office/powerpoint/2010/main" val="1346028297"/>
      </p:ext>
    </p:extLst>
  </p:cSld>
  <p:clrMapOvr>
    <a:masterClrMapping/>
  </p:clrMapOvr>
  <p:transition advTm="190732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Box 2"/>
          <p:cNvSpPr txBox="1">
            <a:spLocks noChangeArrowheads="1"/>
          </p:cNvSpPr>
          <p:nvPr/>
        </p:nvSpPr>
        <p:spPr bwMode="auto">
          <a:xfrm>
            <a:off x="3195099" y="3515602"/>
            <a:ext cx="9448800" cy="353943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algn="l" defTabSz="2438430" eaLnBrk="1" hangingPunct="1"/>
            <a:r>
              <a:rPr lang="en-US" sz="280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__host__</a:t>
            </a:r>
          </a:p>
          <a:p>
            <a:pPr algn="l" defTabSz="2438430" eaLnBrk="1" hangingPunct="1"/>
            <a:r>
              <a:rPr lang="en-US" sz="280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void </a:t>
            </a:r>
            <a:r>
              <a:rPr lang="en-US" sz="2800" kern="1200" dirty="0" err="1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vecAdd</a:t>
            </a:r>
            <a:r>
              <a:rPr lang="en-US" sz="280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(…)</a:t>
            </a:r>
          </a:p>
          <a:p>
            <a:pPr algn="l" defTabSz="2438430" eaLnBrk="1" hangingPunct="1"/>
            <a:r>
              <a:rPr lang="en-US" sz="280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{</a:t>
            </a:r>
          </a:p>
          <a:p>
            <a:pPr algn="l" defTabSz="2438430" eaLnBrk="1" hangingPunct="1"/>
            <a:r>
              <a:rPr lang="en-US" sz="280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  dim3 </a:t>
            </a:r>
            <a:r>
              <a:rPr lang="en-US" sz="2800" kern="1200" dirty="0" err="1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DimGrid</a:t>
            </a:r>
            <a:r>
              <a:rPr lang="en-US" sz="280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(ceil(n/256.0),1,1);</a:t>
            </a:r>
          </a:p>
          <a:p>
            <a:pPr algn="l" defTabSz="2438430" eaLnBrk="1" hangingPunct="1"/>
            <a:r>
              <a:rPr lang="en-US" sz="280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  dim3 </a:t>
            </a:r>
            <a:r>
              <a:rPr lang="en-US" sz="2800" kern="1200" dirty="0" err="1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DimBlock</a:t>
            </a:r>
            <a:r>
              <a:rPr lang="en-US" sz="280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(256,1,1);</a:t>
            </a:r>
          </a:p>
          <a:p>
            <a:pPr algn="l" defTabSz="2438430" eaLnBrk="1" hangingPunct="1"/>
            <a:r>
              <a:rPr lang="en-US" sz="2800" kern="1200" dirty="0" err="1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vecAddKernel</a:t>
            </a:r>
            <a:r>
              <a:rPr lang="en-US" sz="280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&lt;&lt;&lt;</a:t>
            </a:r>
            <a:r>
              <a:rPr lang="en-US" sz="2800" kern="1200" dirty="0" err="1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DimGrid,DimBlock</a:t>
            </a:r>
            <a:r>
              <a:rPr lang="en-US" sz="280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&gt;&gt;&gt;(</a:t>
            </a:r>
            <a:r>
              <a:rPr lang="en-US" sz="2800" kern="1200" dirty="0" err="1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d_A,d_B,d_C,n</a:t>
            </a:r>
            <a:r>
              <a:rPr lang="en-US" sz="280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);</a:t>
            </a:r>
          </a:p>
          <a:p>
            <a:pPr algn="l" defTabSz="2438430" eaLnBrk="1" hangingPunct="1"/>
            <a:r>
              <a:rPr lang="en-US" sz="280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}</a:t>
            </a:r>
          </a:p>
        </p:txBody>
      </p:sp>
      <p:sp>
        <p:nvSpPr>
          <p:cNvPr id="2560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/>
              <a:t>Kernel execution in a nutshell</a:t>
            </a:r>
          </a:p>
        </p:txBody>
      </p:sp>
      <p:sp>
        <p:nvSpPr>
          <p:cNvPr id="26634" name="Slide Number Placeholder 57"/>
          <p:cNvSpPr>
            <a:spLocks noGrp="1"/>
          </p:cNvSpPr>
          <p:nvPr>
            <p:ph type="sldNum" sz="quarter" idx="4294967295"/>
          </p:nvPr>
        </p:nvSpPr>
        <p:spPr>
          <a:xfrm>
            <a:off x="17526000" y="11362268"/>
            <a:ext cx="3810000" cy="685800"/>
          </a:xfrm>
          <a:prstGeom prst="rect">
            <a:avLst/>
          </a:prstGeom>
        </p:spPr>
        <p:txBody>
          <a:bodyPr/>
          <a:lstStyle/>
          <a:p>
            <a:pPr algn="l" defTabSz="2438430" hangingPunct="1">
              <a:defRPr/>
            </a:pPr>
            <a:fld id="{86427E30-6048-4BB3-82AB-C0E44A24BEB5}" type="slidenum">
              <a:rPr lang="en-US" sz="4800" b="0" kern="1200">
                <a:solidFill>
                  <a:srgbClr val="FFFFFF"/>
                </a:solidFill>
                <a:latin typeface="Trebuchet MS"/>
                <a:ea typeface="+mn-ea"/>
                <a:cs typeface="+mn-cs"/>
              </a:rPr>
              <a:pPr algn="l" defTabSz="2438430" hangingPunct="1">
                <a:defRPr/>
              </a:pPr>
              <a:t>64</a:t>
            </a:fld>
            <a:endParaRPr lang="en-US" sz="4800" b="0" kern="1200" dirty="0">
              <a:solidFill>
                <a:srgbClr val="FFFFFF"/>
              </a:solidFill>
              <a:latin typeface="Trebuchet MS"/>
              <a:ea typeface="+mn-ea"/>
              <a:cs typeface="+mn-cs"/>
            </a:endParaRPr>
          </a:p>
        </p:txBody>
      </p:sp>
      <p:grpSp>
        <p:nvGrpSpPr>
          <p:cNvPr id="2" name="Group 79"/>
          <p:cNvGrpSpPr>
            <a:grpSpLocks/>
          </p:cNvGrpSpPr>
          <p:nvPr/>
        </p:nvGrpSpPr>
        <p:grpSpPr bwMode="auto">
          <a:xfrm>
            <a:off x="8229600" y="7828329"/>
            <a:ext cx="9601200" cy="1768359"/>
            <a:chOff x="4191000" y="1259494"/>
            <a:chExt cx="4800600" cy="1178906"/>
          </a:xfrm>
        </p:grpSpPr>
        <p:sp>
          <p:nvSpPr>
            <p:cNvPr id="61" name="Rounded Rectangle 60"/>
            <p:cNvSpPr/>
            <p:nvPr/>
          </p:nvSpPr>
          <p:spPr>
            <a:xfrm>
              <a:off x="4191000" y="1295400"/>
              <a:ext cx="4800600" cy="1143000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2438430" hangingPunct="1">
                <a:defRPr/>
              </a:pPr>
              <a:endParaRPr lang="en-US" sz="3600" b="0" kern="1200">
                <a:solidFill>
                  <a:srgbClr val="FFFFFF"/>
                </a:solidFill>
                <a:latin typeface="Trebuchet MS"/>
              </a:endParaRPr>
            </a:p>
          </p:txBody>
        </p:sp>
        <p:sp>
          <p:nvSpPr>
            <p:cNvPr id="25635" name="TextBox 61"/>
            <p:cNvSpPr txBox="1">
              <a:spLocks noChangeArrowheads="1"/>
            </p:cNvSpPr>
            <p:nvPr/>
          </p:nvSpPr>
          <p:spPr bwMode="auto">
            <a:xfrm>
              <a:off x="5105400" y="1259494"/>
              <a:ext cx="1626781" cy="471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9pPr>
            </a:lstStyle>
            <a:p>
              <a:pPr defTabSz="2438430" eaLnBrk="1" hangingPunct="1"/>
              <a:r>
                <a:rPr lang="en-US" sz="4000" b="0" kern="1200" dirty="0">
                  <a:solidFill>
                    <a:srgbClr val="FFFFFF"/>
                  </a:solidFill>
                  <a:ea typeface="+mn-ea"/>
                </a:rPr>
                <a:t>Grid</a:t>
              </a:r>
            </a:p>
          </p:txBody>
        </p:sp>
        <p:grpSp>
          <p:nvGrpSpPr>
            <p:cNvPr id="25636" name="Group 59"/>
            <p:cNvGrpSpPr>
              <a:grpSpLocks/>
            </p:cNvGrpSpPr>
            <p:nvPr/>
          </p:nvGrpSpPr>
          <p:grpSpPr bwMode="auto">
            <a:xfrm>
              <a:off x="4267201" y="1371600"/>
              <a:ext cx="838199" cy="990600"/>
              <a:chOff x="3581401" y="1447800"/>
              <a:chExt cx="838199" cy="990600"/>
            </a:xfrm>
          </p:grpSpPr>
          <p:sp>
            <p:nvSpPr>
              <p:cNvPr id="47" name="Rounded Rectangle 46"/>
              <p:cNvSpPr/>
              <p:nvPr/>
            </p:nvSpPr>
            <p:spPr bwMode="auto">
              <a:xfrm>
                <a:off x="3581401" y="1447800"/>
                <a:ext cx="838199" cy="990600"/>
              </a:xfrm>
              <a:prstGeom prst="roundRect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7160" tIns="68581" rIns="137160" bIns="68581"/>
              <a:lstStyle/>
              <a:p>
                <a:pPr defTabSz="2438430" hangingPunct="1">
                  <a:defRPr/>
                </a:pPr>
                <a:r>
                  <a:rPr lang="en-US" sz="3600" b="0" kern="1200" dirty="0" err="1">
                    <a:solidFill>
                      <a:srgbClr val="FFFFFF"/>
                    </a:solidFill>
                    <a:latin typeface="Arial Narrow" pitchFamily="34" charset="0"/>
                  </a:rPr>
                  <a:t>Blk</a:t>
                </a:r>
                <a:r>
                  <a:rPr lang="en-US" sz="3600" b="0" kern="1200" dirty="0">
                    <a:solidFill>
                      <a:srgbClr val="FFFFFF"/>
                    </a:solidFill>
                    <a:latin typeface="Arial Narrow" pitchFamily="34" charset="0"/>
                  </a:rPr>
                  <a:t> 0</a:t>
                </a:r>
              </a:p>
            </p:txBody>
          </p:sp>
          <p:grpSp>
            <p:nvGrpSpPr>
              <p:cNvPr id="25657" name="Group 183"/>
              <p:cNvGrpSpPr>
                <a:grpSpLocks/>
              </p:cNvGrpSpPr>
              <p:nvPr/>
            </p:nvGrpSpPr>
            <p:grpSpPr bwMode="auto">
              <a:xfrm>
                <a:off x="3657600" y="1828800"/>
                <a:ext cx="685800" cy="582091"/>
                <a:chOff x="4191000" y="5029200"/>
                <a:chExt cx="685800" cy="582091"/>
              </a:xfrm>
            </p:grpSpPr>
            <p:sp>
              <p:nvSpPr>
                <p:cNvPr id="25658" name="Freeform 14"/>
                <p:cNvSpPr>
                  <a:spLocks/>
                </p:cNvSpPr>
                <p:nvPr/>
              </p:nvSpPr>
              <p:spPr bwMode="auto">
                <a:xfrm>
                  <a:off x="4191000" y="5029200"/>
                  <a:ext cx="111180" cy="582091"/>
                </a:xfrm>
                <a:custGeom>
                  <a:avLst/>
                  <a:gdLst>
                    <a:gd name="T0" fmla="*/ 2147483647 w 208"/>
                    <a:gd name="T1" fmla="*/ 0 h 1536"/>
                    <a:gd name="T2" fmla="*/ 2147483647 w 208"/>
                    <a:gd name="T3" fmla="*/ 2147483647 h 1536"/>
                    <a:gd name="T4" fmla="*/ 2147483647 w 208"/>
                    <a:gd name="T5" fmla="*/ 2147483647 h 1536"/>
                    <a:gd name="T6" fmla="*/ 2147483647 w 208"/>
                    <a:gd name="T7" fmla="*/ 2147483647 h 1536"/>
                    <a:gd name="T8" fmla="*/ 2147483647 w 208"/>
                    <a:gd name="T9" fmla="*/ 2147483647 h 1536"/>
                    <a:gd name="T10" fmla="*/ 2147483647 w 208"/>
                    <a:gd name="T11" fmla="*/ 2147483647 h 1536"/>
                    <a:gd name="T12" fmla="*/ 2147483647 w 208"/>
                    <a:gd name="T13" fmla="*/ 2147483647 h 1536"/>
                    <a:gd name="T14" fmla="*/ 2147483647 w 208"/>
                    <a:gd name="T15" fmla="*/ 2147483647 h 1536"/>
                    <a:gd name="T16" fmla="*/ 2147483647 w 208"/>
                    <a:gd name="T17" fmla="*/ 2147483647 h 1536"/>
                    <a:gd name="T18" fmla="*/ 2147483647 w 208"/>
                    <a:gd name="T19" fmla="*/ 2147483647 h 1536"/>
                    <a:gd name="T20" fmla="*/ 2147483647 w 208"/>
                    <a:gd name="T21" fmla="*/ 2147483647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 type="none" w="sm" len="med"/>
                  <a:tailEnd type="triangle" w="sm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algn="l" defTabSz="2438430" hangingPunct="1"/>
                  <a:endParaRPr lang="en-US" sz="3600" b="0" kern="1200">
                    <a:solidFill>
                      <a:srgbClr val="FFFFFF"/>
                    </a:solidFill>
                    <a:latin typeface="Trebuchet MS"/>
                    <a:ea typeface="+mn-ea"/>
                    <a:cs typeface="+mn-cs"/>
                  </a:endParaRPr>
                </a:p>
              </p:txBody>
            </p:sp>
            <p:sp>
              <p:nvSpPr>
                <p:cNvPr id="25659" name="Freeform 15"/>
                <p:cNvSpPr>
                  <a:spLocks/>
                </p:cNvSpPr>
                <p:nvPr/>
              </p:nvSpPr>
              <p:spPr bwMode="auto">
                <a:xfrm>
                  <a:off x="4249067" y="5029200"/>
                  <a:ext cx="111180" cy="582091"/>
                </a:xfrm>
                <a:custGeom>
                  <a:avLst/>
                  <a:gdLst>
                    <a:gd name="T0" fmla="*/ 2147483647 w 208"/>
                    <a:gd name="T1" fmla="*/ 0 h 1536"/>
                    <a:gd name="T2" fmla="*/ 2147483647 w 208"/>
                    <a:gd name="T3" fmla="*/ 2147483647 h 1536"/>
                    <a:gd name="T4" fmla="*/ 2147483647 w 208"/>
                    <a:gd name="T5" fmla="*/ 2147483647 h 1536"/>
                    <a:gd name="T6" fmla="*/ 2147483647 w 208"/>
                    <a:gd name="T7" fmla="*/ 2147483647 h 1536"/>
                    <a:gd name="T8" fmla="*/ 2147483647 w 208"/>
                    <a:gd name="T9" fmla="*/ 2147483647 h 1536"/>
                    <a:gd name="T10" fmla="*/ 2147483647 w 208"/>
                    <a:gd name="T11" fmla="*/ 2147483647 h 1536"/>
                    <a:gd name="T12" fmla="*/ 2147483647 w 208"/>
                    <a:gd name="T13" fmla="*/ 2147483647 h 1536"/>
                    <a:gd name="T14" fmla="*/ 2147483647 w 208"/>
                    <a:gd name="T15" fmla="*/ 2147483647 h 1536"/>
                    <a:gd name="T16" fmla="*/ 2147483647 w 208"/>
                    <a:gd name="T17" fmla="*/ 2147483647 h 1536"/>
                    <a:gd name="T18" fmla="*/ 2147483647 w 208"/>
                    <a:gd name="T19" fmla="*/ 2147483647 h 1536"/>
                    <a:gd name="T20" fmla="*/ 2147483647 w 208"/>
                    <a:gd name="T21" fmla="*/ 2147483647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 type="none" w="sm" len="med"/>
                  <a:tailEnd type="triangle" w="sm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algn="l" defTabSz="2438430" hangingPunct="1"/>
                  <a:endParaRPr lang="en-US" sz="3600" b="0" kern="1200">
                    <a:solidFill>
                      <a:srgbClr val="FFFFFF"/>
                    </a:solidFill>
                    <a:latin typeface="Trebuchet MS"/>
                    <a:ea typeface="+mn-ea"/>
                    <a:cs typeface="+mn-cs"/>
                  </a:endParaRPr>
                </a:p>
              </p:txBody>
            </p:sp>
            <p:sp>
              <p:nvSpPr>
                <p:cNvPr id="25660" name="Freeform 16"/>
                <p:cNvSpPr>
                  <a:spLocks/>
                </p:cNvSpPr>
                <p:nvPr/>
              </p:nvSpPr>
              <p:spPr bwMode="auto">
                <a:xfrm>
                  <a:off x="4307134" y="5029200"/>
                  <a:ext cx="111180" cy="582091"/>
                </a:xfrm>
                <a:custGeom>
                  <a:avLst/>
                  <a:gdLst>
                    <a:gd name="T0" fmla="*/ 2147483647 w 208"/>
                    <a:gd name="T1" fmla="*/ 0 h 1536"/>
                    <a:gd name="T2" fmla="*/ 2147483647 w 208"/>
                    <a:gd name="T3" fmla="*/ 2147483647 h 1536"/>
                    <a:gd name="T4" fmla="*/ 2147483647 w 208"/>
                    <a:gd name="T5" fmla="*/ 2147483647 h 1536"/>
                    <a:gd name="T6" fmla="*/ 2147483647 w 208"/>
                    <a:gd name="T7" fmla="*/ 2147483647 h 1536"/>
                    <a:gd name="T8" fmla="*/ 2147483647 w 208"/>
                    <a:gd name="T9" fmla="*/ 2147483647 h 1536"/>
                    <a:gd name="T10" fmla="*/ 2147483647 w 208"/>
                    <a:gd name="T11" fmla="*/ 2147483647 h 1536"/>
                    <a:gd name="T12" fmla="*/ 2147483647 w 208"/>
                    <a:gd name="T13" fmla="*/ 2147483647 h 1536"/>
                    <a:gd name="T14" fmla="*/ 2147483647 w 208"/>
                    <a:gd name="T15" fmla="*/ 2147483647 h 1536"/>
                    <a:gd name="T16" fmla="*/ 2147483647 w 208"/>
                    <a:gd name="T17" fmla="*/ 2147483647 h 1536"/>
                    <a:gd name="T18" fmla="*/ 2147483647 w 208"/>
                    <a:gd name="T19" fmla="*/ 2147483647 h 1536"/>
                    <a:gd name="T20" fmla="*/ 2147483647 w 208"/>
                    <a:gd name="T21" fmla="*/ 2147483647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 type="none" w="sm" len="med"/>
                  <a:tailEnd type="triangle" w="sm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algn="l" defTabSz="2438430" hangingPunct="1"/>
                  <a:endParaRPr lang="en-US" sz="3600" b="0" kern="1200">
                    <a:solidFill>
                      <a:srgbClr val="FFFFFF"/>
                    </a:solidFill>
                    <a:latin typeface="Trebuchet MS"/>
                    <a:ea typeface="+mn-ea"/>
                    <a:cs typeface="+mn-cs"/>
                  </a:endParaRPr>
                </a:p>
              </p:txBody>
            </p:sp>
            <p:sp>
              <p:nvSpPr>
                <p:cNvPr id="25661" name="Freeform 17"/>
                <p:cNvSpPr>
                  <a:spLocks/>
                </p:cNvSpPr>
                <p:nvPr/>
              </p:nvSpPr>
              <p:spPr bwMode="auto">
                <a:xfrm>
                  <a:off x="4365201" y="5029200"/>
                  <a:ext cx="111180" cy="582091"/>
                </a:xfrm>
                <a:custGeom>
                  <a:avLst/>
                  <a:gdLst>
                    <a:gd name="T0" fmla="*/ 2147483647 w 208"/>
                    <a:gd name="T1" fmla="*/ 0 h 1536"/>
                    <a:gd name="T2" fmla="*/ 2147483647 w 208"/>
                    <a:gd name="T3" fmla="*/ 2147483647 h 1536"/>
                    <a:gd name="T4" fmla="*/ 2147483647 w 208"/>
                    <a:gd name="T5" fmla="*/ 2147483647 h 1536"/>
                    <a:gd name="T6" fmla="*/ 2147483647 w 208"/>
                    <a:gd name="T7" fmla="*/ 2147483647 h 1536"/>
                    <a:gd name="T8" fmla="*/ 2147483647 w 208"/>
                    <a:gd name="T9" fmla="*/ 2147483647 h 1536"/>
                    <a:gd name="T10" fmla="*/ 2147483647 w 208"/>
                    <a:gd name="T11" fmla="*/ 2147483647 h 1536"/>
                    <a:gd name="T12" fmla="*/ 2147483647 w 208"/>
                    <a:gd name="T13" fmla="*/ 2147483647 h 1536"/>
                    <a:gd name="T14" fmla="*/ 2147483647 w 208"/>
                    <a:gd name="T15" fmla="*/ 2147483647 h 1536"/>
                    <a:gd name="T16" fmla="*/ 2147483647 w 208"/>
                    <a:gd name="T17" fmla="*/ 2147483647 h 1536"/>
                    <a:gd name="T18" fmla="*/ 2147483647 w 208"/>
                    <a:gd name="T19" fmla="*/ 2147483647 h 1536"/>
                    <a:gd name="T20" fmla="*/ 2147483647 w 208"/>
                    <a:gd name="T21" fmla="*/ 2147483647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 type="none" w="sm" len="med"/>
                  <a:tailEnd type="triangle" w="sm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algn="l" defTabSz="2438430" hangingPunct="1"/>
                  <a:endParaRPr lang="en-US" sz="3600" b="0" kern="1200">
                    <a:solidFill>
                      <a:srgbClr val="FFFFFF"/>
                    </a:solidFill>
                    <a:latin typeface="Trebuchet MS"/>
                    <a:ea typeface="+mn-ea"/>
                    <a:cs typeface="+mn-cs"/>
                  </a:endParaRPr>
                </a:p>
              </p:txBody>
            </p:sp>
            <p:sp>
              <p:nvSpPr>
                <p:cNvPr id="25662" name="Freeform 18"/>
                <p:cNvSpPr>
                  <a:spLocks/>
                </p:cNvSpPr>
                <p:nvPr/>
              </p:nvSpPr>
              <p:spPr bwMode="auto">
                <a:xfrm>
                  <a:off x="4423268" y="5029200"/>
                  <a:ext cx="110424" cy="582091"/>
                </a:xfrm>
                <a:custGeom>
                  <a:avLst/>
                  <a:gdLst>
                    <a:gd name="T0" fmla="*/ 2147483647 w 208"/>
                    <a:gd name="T1" fmla="*/ 0 h 1536"/>
                    <a:gd name="T2" fmla="*/ 2147483647 w 208"/>
                    <a:gd name="T3" fmla="*/ 2147483647 h 1536"/>
                    <a:gd name="T4" fmla="*/ 2147483647 w 208"/>
                    <a:gd name="T5" fmla="*/ 2147483647 h 1536"/>
                    <a:gd name="T6" fmla="*/ 2147483647 w 208"/>
                    <a:gd name="T7" fmla="*/ 2147483647 h 1536"/>
                    <a:gd name="T8" fmla="*/ 2147483647 w 208"/>
                    <a:gd name="T9" fmla="*/ 2147483647 h 1536"/>
                    <a:gd name="T10" fmla="*/ 2147483647 w 208"/>
                    <a:gd name="T11" fmla="*/ 2147483647 h 1536"/>
                    <a:gd name="T12" fmla="*/ 2147483647 w 208"/>
                    <a:gd name="T13" fmla="*/ 2147483647 h 1536"/>
                    <a:gd name="T14" fmla="*/ 2147483647 w 208"/>
                    <a:gd name="T15" fmla="*/ 2147483647 h 1536"/>
                    <a:gd name="T16" fmla="*/ 2147483647 w 208"/>
                    <a:gd name="T17" fmla="*/ 2147483647 h 1536"/>
                    <a:gd name="T18" fmla="*/ 2147483647 w 208"/>
                    <a:gd name="T19" fmla="*/ 2147483647 h 1536"/>
                    <a:gd name="T20" fmla="*/ 2147483647 w 208"/>
                    <a:gd name="T21" fmla="*/ 2147483647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 type="none" w="sm" len="med"/>
                  <a:tailEnd type="triangle" w="sm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algn="l" defTabSz="2438430" hangingPunct="1"/>
                  <a:endParaRPr lang="en-US" sz="3600" b="0" kern="1200">
                    <a:solidFill>
                      <a:srgbClr val="FFFFFF"/>
                    </a:solidFill>
                    <a:latin typeface="Trebuchet MS"/>
                    <a:ea typeface="+mn-ea"/>
                    <a:cs typeface="+mn-cs"/>
                  </a:endParaRPr>
                </a:p>
              </p:txBody>
            </p:sp>
            <p:sp>
              <p:nvSpPr>
                <p:cNvPr id="25663" name="Freeform 19"/>
                <p:cNvSpPr>
                  <a:spLocks/>
                </p:cNvSpPr>
                <p:nvPr/>
              </p:nvSpPr>
              <p:spPr bwMode="auto">
                <a:xfrm>
                  <a:off x="4480579" y="5029200"/>
                  <a:ext cx="110424" cy="582091"/>
                </a:xfrm>
                <a:custGeom>
                  <a:avLst/>
                  <a:gdLst>
                    <a:gd name="T0" fmla="*/ 2147483647 w 208"/>
                    <a:gd name="T1" fmla="*/ 0 h 1536"/>
                    <a:gd name="T2" fmla="*/ 2147483647 w 208"/>
                    <a:gd name="T3" fmla="*/ 2147483647 h 1536"/>
                    <a:gd name="T4" fmla="*/ 2147483647 w 208"/>
                    <a:gd name="T5" fmla="*/ 2147483647 h 1536"/>
                    <a:gd name="T6" fmla="*/ 2147483647 w 208"/>
                    <a:gd name="T7" fmla="*/ 2147483647 h 1536"/>
                    <a:gd name="T8" fmla="*/ 2147483647 w 208"/>
                    <a:gd name="T9" fmla="*/ 2147483647 h 1536"/>
                    <a:gd name="T10" fmla="*/ 2147483647 w 208"/>
                    <a:gd name="T11" fmla="*/ 2147483647 h 1536"/>
                    <a:gd name="T12" fmla="*/ 2147483647 w 208"/>
                    <a:gd name="T13" fmla="*/ 2147483647 h 1536"/>
                    <a:gd name="T14" fmla="*/ 2147483647 w 208"/>
                    <a:gd name="T15" fmla="*/ 2147483647 h 1536"/>
                    <a:gd name="T16" fmla="*/ 2147483647 w 208"/>
                    <a:gd name="T17" fmla="*/ 2147483647 h 1536"/>
                    <a:gd name="T18" fmla="*/ 2147483647 w 208"/>
                    <a:gd name="T19" fmla="*/ 2147483647 h 1536"/>
                    <a:gd name="T20" fmla="*/ 2147483647 w 208"/>
                    <a:gd name="T21" fmla="*/ 2147483647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 type="none" w="sm" len="med"/>
                  <a:tailEnd type="triangle" w="sm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algn="l" defTabSz="2438430" hangingPunct="1"/>
                  <a:endParaRPr lang="en-US" sz="3600" b="0" kern="1200">
                    <a:solidFill>
                      <a:srgbClr val="FFFFFF"/>
                    </a:solidFill>
                    <a:latin typeface="Trebuchet MS"/>
                    <a:ea typeface="+mn-ea"/>
                    <a:cs typeface="+mn-cs"/>
                  </a:endParaRPr>
                </a:p>
              </p:txBody>
            </p:sp>
            <p:sp>
              <p:nvSpPr>
                <p:cNvPr id="25664" name="Freeform 20"/>
                <p:cNvSpPr>
                  <a:spLocks/>
                </p:cNvSpPr>
                <p:nvPr/>
              </p:nvSpPr>
              <p:spPr bwMode="auto">
                <a:xfrm>
                  <a:off x="4537890" y="5029200"/>
                  <a:ext cx="110424" cy="582091"/>
                </a:xfrm>
                <a:custGeom>
                  <a:avLst/>
                  <a:gdLst>
                    <a:gd name="T0" fmla="*/ 2147483647 w 208"/>
                    <a:gd name="T1" fmla="*/ 0 h 1536"/>
                    <a:gd name="T2" fmla="*/ 2147483647 w 208"/>
                    <a:gd name="T3" fmla="*/ 2147483647 h 1536"/>
                    <a:gd name="T4" fmla="*/ 2147483647 w 208"/>
                    <a:gd name="T5" fmla="*/ 2147483647 h 1536"/>
                    <a:gd name="T6" fmla="*/ 2147483647 w 208"/>
                    <a:gd name="T7" fmla="*/ 2147483647 h 1536"/>
                    <a:gd name="T8" fmla="*/ 2147483647 w 208"/>
                    <a:gd name="T9" fmla="*/ 2147483647 h 1536"/>
                    <a:gd name="T10" fmla="*/ 2147483647 w 208"/>
                    <a:gd name="T11" fmla="*/ 2147483647 h 1536"/>
                    <a:gd name="T12" fmla="*/ 2147483647 w 208"/>
                    <a:gd name="T13" fmla="*/ 2147483647 h 1536"/>
                    <a:gd name="T14" fmla="*/ 2147483647 w 208"/>
                    <a:gd name="T15" fmla="*/ 2147483647 h 1536"/>
                    <a:gd name="T16" fmla="*/ 2147483647 w 208"/>
                    <a:gd name="T17" fmla="*/ 2147483647 h 1536"/>
                    <a:gd name="T18" fmla="*/ 2147483647 w 208"/>
                    <a:gd name="T19" fmla="*/ 2147483647 h 1536"/>
                    <a:gd name="T20" fmla="*/ 2147483647 w 208"/>
                    <a:gd name="T21" fmla="*/ 2147483647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 type="none" w="sm" len="med"/>
                  <a:tailEnd type="triangle" w="sm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algn="l" defTabSz="2438430" hangingPunct="1"/>
                  <a:endParaRPr lang="en-US" sz="3600" b="0" kern="1200">
                    <a:solidFill>
                      <a:srgbClr val="FFFFFF"/>
                    </a:solidFill>
                    <a:latin typeface="Trebuchet MS"/>
                    <a:ea typeface="+mn-ea"/>
                    <a:cs typeface="+mn-cs"/>
                  </a:endParaRPr>
                </a:p>
              </p:txBody>
            </p:sp>
            <p:sp>
              <p:nvSpPr>
                <p:cNvPr id="25665" name="Freeform 21"/>
                <p:cNvSpPr>
                  <a:spLocks/>
                </p:cNvSpPr>
                <p:nvPr/>
              </p:nvSpPr>
              <p:spPr bwMode="auto">
                <a:xfrm>
                  <a:off x="4595201" y="5029200"/>
                  <a:ext cx="110424" cy="582091"/>
                </a:xfrm>
                <a:custGeom>
                  <a:avLst/>
                  <a:gdLst>
                    <a:gd name="T0" fmla="*/ 2147483647 w 208"/>
                    <a:gd name="T1" fmla="*/ 0 h 1536"/>
                    <a:gd name="T2" fmla="*/ 2147483647 w 208"/>
                    <a:gd name="T3" fmla="*/ 2147483647 h 1536"/>
                    <a:gd name="T4" fmla="*/ 2147483647 w 208"/>
                    <a:gd name="T5" fmla="*/ 2147483647 h 1536"/>
                    <a:gd name="T6" fmla="*/ 2147483647 w 208"/>
                    <a:gd name="T7" fmla="*/ 2147483647 h 1536"/>
                    <a:gd name="T8" fmla="*/ 2147483647 w 208"/>
                    <a:gd name="T9" fmla="*/ 2147483647 h 1536"/>
                    <a:gd name="T10" fmla="*/ 2147483647 w 208"/>
                    <a:gd name="T11" fmla="*/ 2147483647 h 1536"/>
                    <a:gd name="T12" fmla="*/ 2147483647 w 208"/>
                    <a:gd name="T13" fmla="*/ 2147483647 h 1536"/>
                    <a:gd name="T14" fmla="*/ 2147483647 w 208"/>
                    <a:gd name="T15" fmla="*/ 2147483647 h 1536"/>
                    <a:gd name="T16" fmla="*/ 2147483647 w 208"/>
                    <a:gd name="T17" fmla="*/ 2147483647 h 1536"/>
                    <a:gd name="T18" fmla="*/ 2147483647 w 208"/>
                    <a:gd name="T19" fmla="*/ 2147483647 h 1536"/>
                    <a:gd name="T20" fmla="*/ 2147483647 w 208"/>
                    <a:gd name="T21" fmla="*/ 2147483647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 type="none" w="sm" len="med"/>
                  <a:tailEnd type="triangle" w="sm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algn="l" defTabSz="2438430" hangingPunct="1"/>
                  <a:endParaRPr lang="en-US" sz="3600" b="0" kern="1200">
                    <a:solidFill>
                      <a:srgbClr val="FFFFFF"/>
                    </a:solidFill>
                    <a:latin typeface="Trebuchet MS"/>
                    <a:ea typeface="+mn-ea"/>
                    <a:cs typeface="+mn-cs"/>
                  </a:endParaRPr>
                </a:p>
              </p:txBody>
            </p:sp>
            <p:sp>
              <p:nvSpPr>
                <p:cNvPr id="25666" name="Freeform 22"/>
                <p:cNvSpPr>
                  <a:spLocks/>
                </p:cNvSpPr>
                <p:nvPr/>
              </p:nvSpPr>
              <p:spPr bwMode="auto">
                <a:xfrm>
                  <a:off x="4652512" y="5029200"/>
                  <a:ext cx="110424" cy="582091"/>
                </a:xfrm>
                <a:custGeom>
                  <a:avLst/>
                  <a:gdLst>
                    <a:gd name="T0" fmla="*/ 2147483647 w 208"/>
                    <a:gd name="T1" fmla="*/ 0 h 1536"/>
                    <a:gd name="T2" fmla="*/ 2147483647 w 208"/>
                    <a:gd name="T3" fmla="*/ 2147483647 h 1536"/>
                    <a:gd name="T4" fmla="*/ 2147483647 w 208"/>
                    <a:gd name="T5" fmla="*/ 2147483647 h 1536"/>
                    <a:gd name="T6" fmla="*/ 2147483647 w 208"/>
                    <a:gd name="T7" fmla="*/ 2147483647 h 1536"/>
                    <a:gd name="T8" fmla="*/ 2147483647 w 208"/>
                    <a:gd name="T9" fmla="*/ 2147483647 h 1536"/>
                    <a:gd name="T10" fmla="*/ 2147483647 w 208"/>
                    <a:gd name="T11" fmla="*/ 2147483647 h 1536"/>
                    <a:gd name="T12" fmla="*/ 2147483647 w 208"/>
                    <a:gd name="T13" fmla="*/ 2147483647 h 1536"/>
                    <a:gd name="T14" fmla="*/ 2147483647 w 208"/>
                    <a:gd name="T15" fmla="*/ 2147483647 h 1536"/>
                    <a:gd name="T16" fmla="*/ 2147483647 w 208"/>
                    <a:gd name="T17" fmla="*/ 2147483647 h 1536"/>
                    <a:gd name="T18" fmla="*/ 2147483647 w 208"/>
                    <a:gd name="T19" fmla="*/ 2147483647 h 1536"/>
                    <a:gd name="T20" fmla="*/ 2147483647 w 208"/>
                    <a:gd name="T21" fmla="*/ 2147483647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 type="none" w="sm" len="med"/>
                  <a:tailEnd type="triangle" w="sm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algn="l" defTabSz="2438430" hangingPunct="1"/>
                  <a:endParaRPr lang="en-US" sz="3600" b="0" kern="1200">
                    <a:solidFill>
                      <a:srgbClr val="FFFFFF"/>
                    </a:solidFill>
                    <a:latin typeface="Trebuchet MS"/>
                    <a:ea typeface="+mn-ea"/>
                    <a:cs typeface="+mn-cs"/>
                  </a:endParaRPr>
                </a:p>
              </p:txBody>
            </p:sp>
            <p:sp>
              <p:nvSpPr>
                <p:cNvPr id="25667" name="Freeform 23"/>
                <p:cNvSpPr>
                  <a:spLocks/>
                </p:cNvSpPr>
                <p:nvPr/>
              </p:nvSpPr>
              <p:spPr bwMode="auto">
                <a:xfrm>
                  <a:off x="4709823" y="5029200"/>
                  <a:ext cx="109667" cy="582091"/>
                </a:xfrm>
                <a:custGeom>
                  <a:avLst/>
                  <a:gdLst>
                    <a:gd name="T0" fmla="*/ 2147483647 w 208"/>
                    <a:gd name="T1" fmla="*/ 0 h 1536"/>
                    <a:gd name="T2" fmla="*/ 2147483647 w 208"/>
                    <a:gd name="T3" fmla="*/ 2147483647 h 1536"/>
                    <a:gd name="T4" fmla="*/ 2147483647 w 208"/>
                    <a:gd name="T5" fmla="*/ 2147483647 h 1536"/>
                    <a:gd name="T6" fmla="*/ 2147483647 w 208"/>
                    <a:gd name="T7" fmla="*/ 2147483647 h 1536"/>
                    <a:gd name="T8" fmla="*/ 2147483647 w 208"/>
                    <a:gd name="T9" fmla="*/ 2147483647 h 1536"/>
                    <a:gd name="T10" fmla="*/ 2147483647 w 208"/>
                    <a:gd name="T11" fmla="*/ 2147483647 h 1536"/>
                    <a:gd name="T12" fmla="*/ 2147483647 w 208"/>
                    <a:gd name="T13" fmla="*/ 2147483647 h 1536"/>
                    <a:gd name="T14" fmla="*/ 2147483647 w 208"/>
                    <a:gd name="T15" fmla="*/ 2147483647 h 1536"/>
                    <a:gd name="T16" fmla="*/ 2147483647 w 208"/>
                    <a:gd name="T17" fmla="*/ 2147483647 h 1536"/>
                    <a:gd name="T18" fmla="*/ 2147483647 w 208"/>
                    <a:gd name="T19" fmla="*/ 2147483647 h 1536"/>
                    <a:gd name="T20" fmla="*/ 2147483647 w 208"/>
                    <a:gd name="T21" fmla="*/ 2147483647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 type="none" w="sm" len="med"/>
                  <a:tailEnd type="triangle" w="sm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algn="l" defTabSz="2438430" hangingPunct="1"/>
                  <a:endParaRPr lang="en-US" sz="3600" b="0" kern="1200">
                    <a:solidFill>
                      <a:srgbClr val="FFFFFF"/>
                    </a:solidFill>
                    <a:latin typeface="Trebuchet MS"/>
                    <a:ea typeface="+mn-ea"/>
                    <a:cs typeface="+mn-cs"/>
                  </a:endParaRPr>
                </a:p>
              </p:txBody>
            </p:sp>
            <p:sp>
              <p:nvSpPr>
                <p:cNvPr id="25668" name="Freeform 24"/>
                <p:cNvSpPr>
                  <a:spLocks/>
                </p:cNvSpPr>
                <p:nvPr/>
              </p:nvSpPr>
              <p:spPr bwMode="auto">
                <a:xfrm>
                  <a:off x="4766376" y="5029200"/>
                  <a:ext cx="110424" cy="582091"/>
                </a:xfrm>
                <a:custGeom>
                  <a:avLst/>
                  <a:gdLst>
                    <a:gd name="T0" fmla="*/ 2147483647 w 208"/>
                    <a:gd name="T1" fmla="*/ 0 h 1536"/>
                    <a:gd name="T2" fmla="*/ 2147483647 w 208"/>
                    <a:gd name="T3" fmla="*/ 2147483647 h 1536"/>
                    <a:gd name="T4" fmla="*/ 2147483647 w 208"/>
                    <a:gd name="T5" fmla="*/ 2147483647 h 1536"/>
                    <a:gd name="T6" fmla="*/ 2147483647 w 208"/>
                    <a:gd name="T7" fmla="*/ 2147483647 h 1536"/>
                    <a:gd name="T8" fmla="*/ 2147483647 w 208"/>
                    <a:gd name="T9" fmla="*/ 2147483647 h 1536"/>
                    <a:gd name="T10" fmla="*/ 2147483647 w 208"/>
                    <a:gd name="T11" fmla="*/ 2147483647 h 1536"/>
                    <a:gd name="T12" fmla="*/ 2147483647 w 208"/>
                    <a:gd name="T13" fmla="*/ 2147483647 h 1536"/>
                    <a:gd name="T14" fmla="*/ 2147483647 w 208"/>
                    <a:gd name="T15" fmla="*/ 2147483647 h 1536"/>
                    <a:gd name="T16" fmla="*/ 2147483647 w 208"/>
                    <a:gd name="T17" fmla="*/ 2147483647 h 1536"/>
                    <a:gd name="T18" fmla="*/ 2147483647 w 208"/>
                    <a:gd name="T19" fmla="*/ 2147483647 h 1536"/>
                    <a:gd name="T20" fmla="*/ 2147483647 w 208"/>
                    <a:gd name="T21" fmla="*/ 2147483647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 type="none" w="sm" len="med"/>
                  <a:tailEnd type="triangle" w="sm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algn="l" defTabSz="2438430" hangingPunct="1"/>
                  <a:endParaRPr lang="en-US" sz="3600" b="0" kern="1200">
                    <a:solidFill>
                      <a:srgbClr val="FFFFFF"/>
                    </a:solidFill>
                    <a:latin typeface="Trebuchet MS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5637" name="Group 62"/>
            <p:cNvGrpSpPr>
              <a:grpSpLocks/>
            </p:cNvGrpSpPr>
            <p:nvPr/>
          </p:nvGrpSpPr>
          <p:grpSpPr bwMode="auto">
            <a:xfrm>
              <a:off x="8088086" y="1371600"/>
              <a:ext cx="838199" cy="990600"/>
              <a:chOff x="3581401" y="1447800"/>
              <a:chExt cx="838199" cy="990600"/>
            </a:xfrm>
          </p:grpSpPr>
          <p:sp>
            <p:nvSpPr>
              <p:cNvPr id="64" name="Rounded Rectangle 63"/>
              <p:cNvSpPr/>
              <p:nvPr/>
            </p:nvSpPr>
            <p:spPr bwMode="auto">
              <a:xfrm>
                <a:off x="3581401" y="1447800"/>
                <a:ext cx="838199" cy="990600"/>
              </a:xfrm>
              <a:prstGeom prst="roundRect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7160" tIns="68581" rIns="137160" bIns="68581"/>
              <a:lstStyle/>
              <a:p>
                <a:pPr defTabSz="2438430" hangingPunct="1">
                  <a:defRPr/>
                </a:pPr>
                <a:r>
                  <a:rPr lang="en-US" sz="3600" b="0" kern="1200" dirty="0" err="1">
                    <a:solidFill>
                      <a:srgbClr val="FFFFFF"/>
                    </a:solidFill>
                    <a:latin typeface="Arial Narrow" pitchFamily="34" charset="0"/>
                  </a:rPr>
                  <a:t>Blk</a:t>
                </a:r>
                <a:r>
                  <a:rPr lang="en-US" sz="3600" b="0" kern="1200" dirty="0">
                    <a:solidFill>
                      <a:srgbClr val="FFFFFF"/>
                    </a:solidFill>
                    <a:latin typeface="Arial Narrow" pitchFamily="34" charset="0"/>
                  </a:rPr>
                  <a:t> N-1</a:t>
                </a:r>
              </a:p>
            </p:txBody>
          </p:sp>
          <p:grpSp>
            <p:nvGrpSpPr>
              <p:cNvPr id="25642" name="Group 183"/>
              <p:cNvGrpSpPr>
                <a:grpSpLocks/>
              </p:cNvGrpSpPr>
              <p:nvPr/>
            </p:nvGrpSpPr>
            <p:grpSpPr bwMode="auto">
              <a:xfrm>
                <a:off x="3657600" y="1828800"/>
                <a:ext cx="685800" cy="582091"/>
                <a:chOff x="4191000" y="5029200"/>
                <a:chExt cx="685800" cy="582091"/>
              </a:xfrm>
            </p:grpSpPr>
            <p:sp>
              <p:nvSpPr>
                <p:cNvPr id="25643" name="Freeform 14"/>
                <p:cNvSpPr>
                  <a:spLocks/>
                </p:cNvSpPr>
                <p:nvPr/>
              </p:nvSpPr>
              <p:spPr bwMode="auto">
                <a:xfrm>
                  <a:off x="4191000" y="5029200"/>
                  <a:ext cx="111180" cy="582091"/>
                </a:xfrm>
                <a:custGeom>
                  <a:avLst/>
                  <a:gdLst>
                    <a:gd name="T0" fmla="*/ 2147483647 w 208"/>
                    <a:gd name="T1" fmla="*/ 0 h 1536"/>
                    <a:gd name="T2" fmla="*/ 2147483647 w 208"/>
                    <a:gd name="T3" fmla="*/ 2147483647 h 1536"/>
                    <a:gd name="T4" fmla="*/ 2147483647 w 208"/>
                    <a:gd name="T5" fmla="*/ 2147483647 h 1536"/>
                    <a:gd name="T6" fmla="*/ 2147483647 w 208"/>
                    <a:gd name="T7" fmla="*/ 2147483647 h 1536"/>
                    <a:gd name="T8" fmla="*/ 2147483647 w 208"/>
                    <a:gd name="T9" fmla="*/ 2147483647 h 1536"/>
                    <a:gd name="T10" fmla="*/ 2147483647 w 208"/>
                    <a:gd name="T11" fmla="*/ 2147483647 h 1536"/>
                    <a:gd name="T12" fmla="*/ 2147483647 w 208"/>
                    <a:gd name="T13" fmla="*/ 2147483647 h 1536"/>
                    <a:gd name="T14" fmla="*/ 2147483647 w 208"/>
                    <a:gd name="T15" fmla="*/ 2147483647 h 1536"/>
                    <a:gd name="T16" fmla="*/ 2147483647 w 208"/>
                    <a:gd name="T17" fmla="*/ 2147483647 h 1536"/>
                    <a:gd name="T18" fmla="*/ 2147483647 w 208"/>
                    <a:gd name="T19" fmla="*/ 2147483647 h 1536"/>
                    <a:gd name="T20" fmla="*/ 2147483647 w 208"/>
                    <a:gd name="T21" fmla="*/ 2147483647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 type="none" w="sm" len="med"/>
                  <a:tailEnd type="triangle" w="sm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algn="l" defTabSz="2438430" hangingPunct="1"/>
                  <a:endParaRPr lang="en-US" sz="3600" b="0" kern="1200">
                    <a:solidFill>
                      <a:srgbClr val="FFFFFF"/>
                    </a:solidFill>
                    <a:latin typeface="Trebuchet MS"/>
                    <a:ea typeface="+mn-ea"/>
                    <a:cs typeface="+mn-cs"/>
                  </a:endParaRPr>
                </a:p>
              </p:txBody>
            </p:sp>
            <p:sp>
              <p:nvSpPr>
                <p:cNvPr id="25644" name="Freeform 15"/>
                <p:cNvSpPr>
                  <a:spLocks/>
                </p:cNvSpPr>
                <p:nvPr/>
              </p:nvSpPr>
              <p:spPr bwMode="auto">
                <a:xfrm>
                  <a:off x="4249067" y="5029200"/>
                  <a:ext cx="111180" cy="582091"/>
                </a:xfrm>
                <a:custGeom>
                  <a:avLst/>
                  <a:gdLst>
                    <a:gd name="T0" fmla="*/ 2147483647 w 208"/>
                    <a:gd name="T1" fmla="*/ 0 h 1536"/>
                    <a:gd name="T2" fmla="*/ 2147483647 w 208"/>
                    <a:gd name="T3" fmla="*/ 2147483647 h 1536"/>
                    <a:gd name="T4" fmla="*/ 2147483647 w 208"/>
                    <a:gd name="T5" fmla="*/ 2147483647 h 1536"/>
                    <a:gd name="T6" fmla="*/ 2147483647 w 208"/>
                    <a:gd name="T7" fmla="*/ 2147483647 h 1536"/>
                    <a:gd name="T8" fmla="*/ 2147483647 w 208"/>
                    <a:gd name="T9" fmla="*/ 2147483647 h 1536"/>
                    <a:gd name="T10" fmla="*/ 2147483647 w 208"/>
                    <a:gd name="T11" fmla="*/ 2147483647 h 1536"/>
                    <a:gd name="T12" fmla="*/ 2147483647 w 208"/>
                    <a:gd name="T13" fmla="*/ 2147483647 h 1536"/>
                    <a:gd name="T14" fmla="*/ 2147483647 w 208"/>
                    <a:gd name="T15" fmla="*/ 2147483647 h 1536"/>
                    <a:gd name="T16" fmla="*/ 2147483647 w 208"/>
                    <a:gd name="T17" fmla="*/ 2147483647 h 1536"/>
                    <a:gd name="T18" fmla="*/ 2147483647 w 208"/>
                    <a:gd name="T19" fmla="*/ 2147483647 h 1536"/>
                    <a:gd name="T20" fmla="*/ 2147483647 w 208"/>
                    <a:gd name="T21" fmla="*/ 2147483647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 type="none" w="sm" len="med"/>
                  <a:tailEnd type="triangle" w="sm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algn="l" defTabSz="2438430" hangingPunct="1"/>
                  <a:endParaRPr lang="en-US" sz="3600" b="0" kern="1200">
                    <a:solidFill>
                      <a:srgbClr val="FFFFFF"/>
                    </a:solidFill>
                    <a:latin typeface="Trebuchet MS"/>
                    <a:ea typeface="+mn-ea"/>
                    <a:cs typeface="+mn-cs"/>
                  </a:endParaRPr>
                </a:p>
              </p:txBody>
            </p:sp>
            <p:sp>
              <p:nvSpPr>
                <p:cNvPr id="25645" name="Freeform 16"/>
                <p:cNvSpPr>
                  <a:spLocks/>
                </p:cNvSpPr>
                <p:nvPr/>
              </p:nvSpPr>
              <p:spPr bwMode="auto">
                <a:xfrm>
                  <a:off x="4307134" y="5029200"/>
                  <a:ext cx="111180" cy="582091"/>
                </a:xfrm>
                <a:custGeom>
                  <a:avLst/>
                  <a:gdLst>
                    <a:gd name="T0" fmla="*/ 2147483647 w 208"/>
                    <a:gd name="T1" fmla="*/ 0 h 1536"/>
                    <a:gd name="T2" fmla="*/ 2147483647 w 208"/>
                    <a:gd name="T3" fmla="*/ 2147483647 h 1536"/>
                    <a:gd name="T4" fmla="*/ 2147483647 w 208"/>
                    <a:gd name="T5" fmla="*/ 2147483647 h 1536"/>
                    <a:gd name="T6" fmla="*/ 2147483647 w 208"/>
                    <a:gd name="T7" fmla="*/ 2147483647 h 1536"/>
                    <a:gd name="T8" fmla="*/ 2147483647 w 208"/>
                    <a:gd name="T9" fmla="*/ 2147483647 h 1536"/>
                    <a:gd name="T10" fmla="*/ 2147483647 w 208"/>
                    <a:gd name="T11" fmla="*/ 2147483647 h 1536"/>
                    <a:gd name="T12" fmla="*/ 2147483647 w 208"/>
                    <a:gd name="T13" fmla="*/ 2147483647 h 1536"/>
                    <a:gd name="T14" fmla="*/ 2147483647 w 208"/>
                    <a:gd name="T15" fmla="*/ 2147483647 h 1536"/>
                    <a:gd name="T16" fmla="*/ 2147483647 w 208"/>
                    <a:gd name="T17" fmla="*/ 2147483647 h 1536"/>
                    <a:gd name="T18" fmla="*/ 2147483647 w 208"/>
                    <a:gd name="T19" fmla="*/ 2147483647 h 1536"/>
                    <a:gd name="T20" fmla="*/ 2147483647 w 208"/>
                    <a:gd name="T21" fmla="*/ 2147483647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 type="none" w="sm" len="med"/>
                  <a:tailEnd type="triangle" w="sm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algn="l" defTabSz="2438430" hangingPunct="1"/>
                  <a:endParaRPr lang="en-US" sz="3600" b="0" kern="1200">
                    <a:solidFill>
                      <a:srgbClr val="FFFFFF"/>
                    </a:solidFill>
                    <a:latin typeface="Trebuchet MS"/>
                    <a:ea typeface="+mn-ea"/>
                    <a:cs typeface="+mn-cs"/>
                  </a:endParaRPr>
                </a:p>
              </p:txBody>
            </p:sp>
            <p:sp>
              <p:nvSpPr>
                <p:cNvPr id="25646" name="Freeform 17"/>
                <p:cNvSpPr>
                  <a:spLocks/>
                </p:cNvSpPr>
                <p:nvPr/>
              </p:nvSpPr>
              <p:spPr bwMode="auto">
                <a:xfrm>
                  <a:off x="4365201" y="5029200"/>
                  <a:ext cx="111180" cy="582091"/>
                </a:xfrm>
                <a:custGeom>
                  <a:avLst/>
                  <a:gdLst>
                    <a:gd name="T0" fmla="*/ 2147483647 w 208"/>
                    <a:gd name="T1" fmla="*/ 0 h 1536"/>
                    <a:gd name="T2" fmla="*/ 2147483647 w 208"/>
                    <a:gd name="T3" fmla="*/ 2147483647 h 1536"/>
                    <a:gd name="T4" fmla="*/ 2147483647 w 208"/>
                    <a:gd name="T5" fmla="*/ 2147483647 h 1536"/>
                    <a:gd name="T6" fmla="*/ 2147483647 w 208"/>
                    <a:gd name="T7" fmla="*/ 2147483647 h 1536"/>
                    <a:gd name="T8" fmla="*/ 2147483647 w 208"/>
                    <a:gd name="T9" fmla="*/ 2147483647 h 1536"/>
                    <a:gd name="T10" fmla="*/ 2147483647 w 208"/>
                    <a:gd name="T11" fmla="*/ 2147483647 h 1536"/>
                    <a:gd name="T12" fmla="*/ 2147483647 w 208"/>
                    <a:gd name="T13" fmla="*/ 2147483647 h 1536"/>
                    <a:gd name="T14" fmla="*/ 2147483647 w 208"/>
                    <a:gd name="T15" fmla="*/ 2147483647 h 1536"/>
                    <a:gd name="T16" fmla="*/ 2147483647 w 208"/>
                    <a:gd name="T17" fmla="*/ 2147483647 h 1536"/>
                    <a:gd name="T18" fmla="*/ 2147483647 w 208"/>
                    <a:gd name="T19" fmla="*/ 2147483647 h 1536"/>
                    <a:gd name="T20" fmla="*/ 2147483647 w 208"/>
                    <a:gd name="T21" fmla="*/ 2147483647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 type="none" w="sm" len="med"/>
                  <a:tailEnd type="triangle" w="sm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algn="l" defTabSz="2438430" hangingPunct="1"/>
                  <a:endParaRPr lang="en-US" sz="3600" b="0" kern="1200">
                    <a:solidFill>
                      <a:srgbClr val="FFFFFF"/>
                    </a:solidFill>
                    <a:latin typeface="Trebuchet MS"/>
                    <a:ea typeface="+mn-ea"/>
                    <a:cs typeface="+mn-cs"/>
                  </a:endParaRPr>
                </a:p>
              </p:txBody>
            </p:sp>
            <p:sp>
              <p:nvSpPr>
                <p:cNvPr id="25647" name="Freeform 18"/>
                <p:cNvSpPr>
                  <a:spLocks/>
                </p:cNvSpPr>
                <p:nvPr/>
              </p:nvSpPr>
              <p:spPr bwMode="auto">
                <a:xfrm>
                  <a:off x="4423268" y="5029200"/>
                  <a:ext cx="110424" cy="582091"/>
                </a:xfrm>
                <a:custGeom>
                  <a:avLst/>
                  <a:gdLst>
                    <a:gd name="T0" fmla="*/ 2147483647 w 208"/>
                    <a:gd name="T1" fmla="*/ 0 h 1536"/>
                    <a:gd name="T2" fmla="*/ 2147483647 w 208"/>
                    <a:gd name="T3" fmla="*/ 2147483647 h 1536"/>
                    <a:gd name="T4" fmla="*/ 2147483647 w 208"/>
                    <a:gd name="T5" fmla="*/ 2147483647 h 1536"/>
                    <a:gd name="T6" fmla="*/ 2147483647 w 208"/>
                    <a:gd name="T7" fmla="*/ 2147483647 h 1536"/>
                    <a:gd name="T8" fmla="*/ 2147483647 w 208"/>
                    <a:gd name="T9" fmla="*/ 2147483647 h 1536"/>
                    <a:gd name="T10" fmla="*/ 2147483647 w 208"/>
                    <a:gd name="T11" fmla="*/ 2147483647 h 1536"/>
                    <a:gd name="T12" fmla="*/ 2147483647 w 208"/>
                    <a:gd name="T13" fmla="*/ 2147483647 h 1536"/>
                    <a:gd name="T14" fmla="*/ 2147483647 w 208"/>
                    <a:gd name="T15" fmla="*/ 2147483647 h 1536"/>
                    <a:gd name="T16" fmla="*/ 2147483647 w 208"/>
                    <a:gd name="T17" fmla="*/ 2147483647 h 1536"/>
                    <a:gd name="T18" fmla="*/ 2147483647 w 208"/>
                    <a:gd name="T19" fmla="*/ 2147483647 h 1536"/>
                    <a:gd name="T20" fmla="*/ 2147483647 w 208"/>
                    <a:gd name="T21" fmla="*/ 2147483647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 type="none" w="sm" len="med"/>
                  <a:tailEnd type="triangle" w="sm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algn="l" defTabSz="2438430" hangingPunct="1"/>
                  <a:endParaRPr lang="en-US" sz="3600" b="0" kern="1200">
                    <a:solidFill>
                      <a:srgbClr val="FFFFFF"/>
                    </a:solidFill>
                    <a:latin typeface="Trebuchet MS"/>
                    <a:ea typeface="+mn-ea"/>
                    <a:cs typeface="+mn-cs"/>
                  </a:endParaRPr>
                </a:p>
              </p:txBody>
            </p:sp>
            <p:sp>
              <p:nvSpPr>
                <p:cNvPr id="25648" name="Freeform 19"/>
                <p:cNvSpPr>
                  <a:spLocks/>
                </p:cNvSpPr>
                <p:nvPr/>
              </p:nvSpPr>
              <p:spPr bwMode="auto">
                <a:xfrm>
                  <a:off x="4480579" y="5029200"/>
                  <a:ext cx="110424" cy="582091"/>
                </a:xfrm>
                <a:custGeom>
                  <a:avLst/>
                  <a:gdLst>
                    <a:gd name="T0" fmla="*/ 2147483647 w 208"/>
                    <a:gd name="T1" fmla="*/ 0 h 1536"/>
                    <a:gd name="T2" fmla="*/ 2147483647 w 208"/>
                    <a:gd name="T3" fmla="*/ 2147483647 h 1536"/>
                    <a:gd name="T4" fmla="*/ 2147483647 w 208"/>
                    <a:gd name="T5" fmla="*/ 2147483647 h 1536"/>
                    <a:gd name="T6" fmla="*/ 2147483647 w 208"/>
                    <a:gd name="T7" fmla="*/ 2147483647 h 1536"/>
                    <a:gd name="T8" fmla="*/ 2147483647 w 208"/>
                    <a:gd name="T9" fmla="*/ 2147483647 h 1536"/>
                    <a:gd name="T10" fmla="*/ 2147483647 w 208"/>
                    <a:gd name="T11" fmla="*/ 2147483647 h 1536"/>
                    <a:gd name="T12" fmla="*/ 2147483647 w 208"/>
                    <a:gd name="T13" fmla="*/ 2147483647 h 1536"/>
                    <a:gd name="T14" fmla="*/ 2147483647 w 208"/>
                    <a:gd name="T15" fmla="*/ 2147483647 h 1536"/>
                    <a:gd name="T16" fmla="*/ 2147483647 w 208"/>
                    <a:gd name="T17" fmla="*/ 2147483647 h 1536"/>
                    <a:gd name="T18" fmla="*/ 2147483647 w 208"/>
                    <a:gd name="T19" fmla="*/ 2147483647 h 1536"/>
                    <a:gd name="T20" fmla="*/ 2147483647 w 208"/>
                    <a:gd name="T21" fmla="*/ 2147483647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 type="none" w="sm" len="med"/>
                  <a:tailEnd type="triangle" w="sm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algn="l" defTabSz="2438430" hangingPunct="1"/>
                  <a:endParaRPr lang="en-US" sz="3600" b="0" kern="1200">
                    <a:solidFill>
                      <a:srgbClr val="FFFFFF"/>
                    </a:solidFill>
                    <a:latin typeface="Trebuchet MS"/>
                    <a:ea typeface="+mn-ea"/>
                    <a:cs typeface="+mn-cs"/>
                  </a:endParaRPr>
                </a:p>
              </p:txBody>
            </p:sp>
            <p:sp>
              <p:nvSpPr>
                <p:cNvPr id="25649" name="Freeform 20"/>
                <p:cNvSpPr>
                  <a:spLocks/>
                </p:cNvSpPr>
                <p:nvPr/>
              </p:nvSpPr>
              <p:spPr bwMode="auto">
                <a:xfrm>
                  <a:off x="4537890" y="5029200"/>
                  <a:ext cx="110424" cy="582091"/>
                </a:xfrm>
                <a:custGeom>
                  <a:avLst/>
                  <a:gdLst>
                    <a:gd name="T0" fmla="*/ 2147483647 w 208"/>
                    <a:gd name="T1" fmla="*/ 0 h 1536"/>
                    <a:gd name="T2" fmla="*/ 2147483647 w 208"/>
                    <a:gd name="T3" fmla="*/ 2147483647 h 1536"/>
                    <a:gd name="T4" fmla="*/ 2147483647 w 208"/>
                    <a:gd name="T5" fmla="*/ 2147483647 h 1536"/>
                    <a:gd name="T6" fmla="*/ 2147483647 w 208"/>
                    <a:gd name="T7" fmla="*/ 2147483647 h 1536"/>
                    <a:gd name="T8" fmla="*/ 2147483647 w 208"/>
                    <a:gd name="T9" fmla="*/ 2147483647 h 1536"/>
                    <a:gd name="T10" fmla="*/ 2147483647 w 208"/>
                    <a:gd name="T11" fmla="*/ 2147483647 h 1536"/>
                    <a:gd name="T12" fmla="*/ 2147483647 w 208"/>
                    <a:gd name="T13" fmla="*/ 2147483647 h 1536"/>
                    <a:gd name="T14" fmla="*/ 2147483647 w 208"/>
                    <a:gd name="T15" fmla="*/ 2147483647 h 1536"/>
                    <a:gd name="T16" fmla="*/ 2147483647 w 208"/>
                    <a:gd name="T17" fmla="*/ 2147483647 h 1536"/>
                    <a:gd name="T18" fmla="*/ 2147483647 w 208"/>
                    <a:gd name="T19" fmla="*/ 2147483647 h 1536"/>
                    <a:gd name="T20" fmla="*/ 2147483647 w 208"/>
                    <a:gd name="T21" fmla="*/ 2147483647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 type="none" w="sm" len="med"/>
                  <a:tailEnd type="triangle" w="sm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algn="l" defTabSz="2438430" hangingPunct="1"/>
                  <a:endParaRPr lang="en-US" sz="3600" b="0" kern="1200">
                    <a:solidFill>
                      <a:srgbClr val="FFFFFF"/>
                    </a:solidFill>
                    <a:latin typeface="Trebuchet MS"/>
                    <a:ea typeface="+mn-ea"/>
                    <a:cs typeface="+mn-cs"/>
                  </a:endParaRPr>
                </a:p>
              </p:txBody>
            </p:sp>
            <p:sp>
              <p:nvSpPr>
                <p:cNvPr id="25650" name="Freeform 21"/>
                <p:cNvSpPr>
                  <a:spLocks/>
                </p:cNvSpPr>
                <p:nvPr/>
              </p:nvSpPr>
              <p:spPr bwMode="auto">
                <a:xfrm>
                  <a:off x="4595201" y="5029200"/>
                  <a:ext cx="110424" cy="582091"/>
                </a:xfrm>
                <a:custGeom>
                  <a:avLst/>
                  <a:gdLst>
                    <a:gd name="T0" fmla="*/ 2147483647 w 208"/>
                    <a:gd name="T1" fmla="*/ 0 h 1536"/>
                    <a:gd name="T2" fmla="*/ 2147483647 w 208"/>
                    <a:gd name="T3" fmla="*/ 2147483647 h 1536"/>
                    <a:gd name="T4" fmla="*/ 2147483647 w 208"/>
                    <a:gd name="T5" fmla="*/ 2147483647 h 1536"/>
                    <a:gd name="T6" fmla="*/ 2147483647 w 208"/>
                    <a:gd name="T7" fmla="*/ 2147483647 h 1536"/>
                    <a:gd name="T8" fmla="*/ 2147483647 w 208"/>
                    <a:gd name="T9" fmla="*/ 2147483647 h 1536"/>
                    <a:gd name="T10" fmla="*/ 2147483647 w 208"/>
                    <a:gd name="T11" fmla="*/ 2147483647 h 1536"/>
                    <a:gd name="T12" fmla="*/ 2147483647 w 208"/>
                    <a:gd name="T13" fmla="*/ 2147483647 h 1536"/>
                    <a:gd name="T14" fmla="*/ 2147483647 w 208"/>
                    <a:gd name="T15" fmla="*/ 2147483647 h 1536"/>
                    <a:gd name="T16" fmla="*/ 2147483647 w 208"/>
                    <a:gd name="T17" fmla="*/ 2147483647 h 1536"/>
                    <a:gd name="T18" fmla="*/ 2147483647 w 208"/>
                    <a:gd name="T19" fmla="*/ 2147483647 h 1536"/>
                    <a:gd name="T20" fmla="*/ 2147483647 w 208"/>
                    <a:gd name="T21" fmla="*/ 2147483647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 type="none" w="sm" len="med"/>
                  <a:tailEnd type="triangle" w="sm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algn="l" defTabSz="2438430" hangingPunct="1"/>
                  <a:endParaRPr lang="en-US" sz="3600" b="0" kern="1200">
                    <a:solidFill>
                      <a:srgbClr val="FFFFFF"/>
                    </a:solidFill>
                    <a:latin typeface="Trebuchet MS"/>
                    <a:ea typeface="+mn-ea"/>
                    <a:cs typeface="+mn-cs"/>
                  </a:endParaRPr>
                </a:p>
              </p:txBody>
            </p:sp>
            <p:sp>
              <p:nvSpPr>
                <p:cNvPr id="25651" name="Freeform 22"/>
                <p:cNvSpPr>
                  <a:spLocks/>
                </p:cNvSpPr>
                <p:nvPr/>
              </p:nvSpPr>
              <p:spPr bwMode="auto">
                <a:xfrm>
                  <a:off x="4652512" y="5029200"/>
                  <a:ext cx="110424" cy="582091"/>
                </a:xfrm>
                <a:custGeom>
                  <a:avLst/>
                  <a:gdLst>
                    <a:gd name="T0" fmla="*/ 2147483647 w 208"/>
                    <a:gd name="T1" fmla="*/ 0 h 1536"/>
                    <a:gd name="T2" fmla="*/ 2147483647 w 208"/>
                    <a:gd name="T3" fmla="*/ 2147483647 h 1536"/>
                    <a:gd name="T4" fmla="*/ 2147483647 w 208"/>
                    <a:gd name="T5" fmla="*/ 2147483647 h 1536"/>
                    <a:gd name="T6" fmla="*/ 2147483647 w 208"/>
                    <a:gd name="T7" fmla="*/ 2147483647 h 1536"/>
                    <a:gd name="T8" fmla="*/ 2147483647 w 208"/>
                    <a:gd name="T9" fmla="*/ 2147483647 h 1536"/>
                    <a:gd name="T10" fmla="*/ 2147483647 w 208"/>
                    <a:gd name="T11" fmla="*/ 2147483647 h 1536"/>
                    <a:gd name="T12" fmla="*/ 2147483647 w 208"/>
                    <a:gd name="T13" fmla="*/ 2147483647 h 1536"/>
                    <a:gd name="T14" fmla="*/ 2147483647 w 208"/>
                    <a:gd name="T15" fmla="*/ 2147483647 h 1536"/>
                    <a:gd name="T16" fmla="*/ 2147483647 w 208"/>
                    <a:gd name="T17" fmla="*/ 2147483647 h 1536"/>
                    <a:gd name="T18" fmla="*/ 2147483647 w 208"/>
                    <a:gd name="T19" fmla="*/ 2147483647 h 1536"/>
                    <a:gd name="T20" fmla="*/ 2147483647 w 208"/>
                    <a:gd name="T21" fmla="*/ 2147483647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 type="none" w="sm" len="med"/>
                  <a:tailEnd type="triangle" w="sm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algn="l" defTabSz="2438430" hangingPunct="1"/>
                  <a:endParaRPr lang="en-US" sz="3600" b="0" kern="1200">
                    <a:solidFill>
                      <a:srgbClr val="FFFFFF"/>
                    </a:solidFill>
                    <a:latin typeface="Trebuchet MS"/>
                    <a:ea typeface="+mn-ea"/>
                    <a:cs typeface="+mn-cs"/>
                  </a:endParaRPr>
                </a:p>
              </p:txBody>
            </p:sp>
            <p:sp>
              <p:nvSpPr>
                <p:cNvPr id="25652" name="Freeform 23"/>
                <p:cNvSpPr>
                  <a:spLocks/>
                </p:cNvSpPr>
                <p:nvPr/>
              </p:nvSpPr>
              <p:spPr bwMode="auto">
                <a:xfrm>
                  <a:off x="4709823" y="5029200"/>
                  <a:ext cx="109667" cy="582091"/>
                </a:xfrm>
                <a:custGeom>
                  <a:avLst/>
                  <a:gdLst>
                    <a:gd name="T0" fmla="*/ 2147483647 w 208"/>
                    <a:gd name="T1" fmla="*/ 0 h 1536"/>
                    <a:gd name="T2" fmla="*/ 2147483647 w 208"/>
                    <a:gd name="T3" fmla="*/ 2147483647 h 1536"/>
                    <a:gd name="T4" fmla="*/ 2147483647 w 208"/>
                    <a:gd name="T5" fmla="*/ 2147483647 h 1536"/>
                    <a:gd name="T6" fmla="*/ 2147483647 w 208"/>
                    <a:gd name="T7" fmla="*/ 2147483647 h 1536"/>
                    <a:gd name="T8" fmla="*/ 2147483647 w 208"/>
                    <a:gd name="T9" fmla="*/ 2147483647 h 1536"/>
                    <a:gd name="T10" fmla="*/ 2147483647 w 208"/>
                    <a:gd name="T11" fmla="*/ 2147483647 h 1536"/>
                    <a:gd name="T12" fmla="*/ 2147483647 w 208"/>
                    <a:gd name="T13" fmla="*/ 2147483647 h 1536"/>
                    <a:gd name="T14" fmla="*/ 2147483647 w 208"/>
                    <a:gd name="T15" fmla="*/ 2147483647 h 1536"/>
                    <a:gd name="T16" fmla="*/ 2147483647 w 208"/>
                    <a:gd name="T17" fmla="*/ 2147483647 h 1536"/>
                    <a:gd name="T18" fmla="*/ 2147483647 w 208"/>
                    <a:gd name="T19" fmla="*/ 2147483647 h 1536"/>
                    <a:gd name="T20" fmla="*/ 2147483647 w 208"/>
                    <a:gd name="T21" fmla="*/ 2147483647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 type="none" w="sm" len="med"/>
                  <a:tailEnd type="triangle" w="sm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algn="l" defTabSz="2438430" hangingPunct="1"/>
                  <a:endParaRPr lang="en-US" sz="3600" b="0" kern="1200">
                    <a:solidFill>
                      <a:srgbClr val="FFFFFF"/>
                    </a:solidFill>
                    <a:latin typeface="Trebuchet MS"/>
                    <a:ea typeface="+mn-ea"/>
                    <a:cs typeface="+mn-cs"/>
                  </a:endParaRPr>
                </a:p>
              </p:txBody>
            </p:sp>
            <p:sp>
              <p:nvSpPr>
                <p:cNvPr id="25653" name="Freeform 24"/>
                <p:cNvSpPr>
                  <a:spLocks/>
                </p:cNvSpPr>
                <p:nvPr/>
              </p:nvSpPr>
              <p:spPr bwMode="auto">
                <a:xfrm>
                  <a:off x="4766376" y="5029200"/>
                  <a:ext cx="110424" cy="582091"/>
                </a:xfrm>
                <a:custGeom>
                  <a:avLst/>
                  <a:gdLst>
                    <a:gd name="T0" fmla="*/ 2147483647 w 208"/>
                    <a:gd name="T1" fmla="*/ 0 h 1536"/>
                    <a:gd name="T2" fmla="*/ 2147483647 w 208"/>
                    <a:gd name="T3" fmla="*/ 2147483647 h 1536"/>
                    <a:gd name="T4" fmla="*/ 2147483647 w 208"/>
                    <a:gd name="T5" fmla="*/ 2147483647 h 1536"/>
                    <a:gd name="T6" fmla="*/ 2147483647 w 208"/>
                    <a:gd name="T7" fmla="*/ 2147483647 h 1536"/>
                    <a:gd name="T8" fmla="*/ 2147483647 w 208"/>
                    <a:gd name="T9" fmla="*/ 2147483647 h 1536"/>
                    <a:gd name="T10" fmla="*/ 2147483647 w 208"/>
                    <a:gd name="T11" fmla="*/ 2147483647 h 1536"/>
                    <a:gd name="T12" fmla="*/ 2147483647 w 208"/>
                    <a:gd name="T13" fmla="*/ 2147483647 h 1536"/>
                    <a:gd name="T14" fmla="*/ 2147483647 w 208"/>
                    <a:gd name="T15" fmla="*/ 2147483647 h 1536"/>
                    <a:gd name="T16" fmla="*/ 2147483647 w 208"/>
                    <a:gd name="T17" fmla="*/ 2147483647 h 1536"/>
                    <a:gd name="T18" fmla="*/ 2147483647 w 208"/>
                    <a:gd name="T19" fmla="*/ 2147483647 h 1536"/>
                    <a:gd name="T20" fmla="*/ 2147483647 w 208"/>
                    <a:gd name="T21" fmla="*/ 2147483647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 type="none" w="sm" len="med"/>
                  <a:tailEnd type="triangle" w="sm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algn="l" defTabSz="2438430" hangingPunct="1"/>
                  <a:endParaRPr lang="en-US" sz="3600" b="0" kern="1200">
                    <a:solidFill>
                      <a:srgbClr val="FFFFFF"/>
                    </a:solidFill>
                    <a:latin typeface="Trebuchet MS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5638" name="TextBox 77"/>
            <p:cNvSpPr txBox="1">
              <a:spLocks noChangeArrowheads="1"/>
            </p:cNvSpPr>
            <p:nvPr/>
          </p:nvSpPr>
          <p:spPr bwMode="auto">
            <a:xfrm>
              <a:off x="5105400" y="1640494"/>
              <a:ext cx="2971800" cy="471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9pPr>
            </a:lstStyle>
            <a:p>
              <a:pPr defTabSz="2438430" eaLnBrk="1" hangingPunct="1"/>
              <a:r>
                <a:rPr lang="en-US" sz="4000" b="0" kern="1200">
                  <a:solidFill>
                    <a:srgbClr val="FFFFFF"/>
                  </a:solidFill>
                  <a:ea typeface="+mn-ea"/>
                </a:rPr>
                <a:t>• • •</a:t>
              </a:r>
            </a:p>
          </p:txBody>
        </p:sp>
      </p:grpSp>
      <p:grpSp>
        <p:nvGrpSpPr>
          <p:cNvPr id="8" name="Group 115"/>
          <p:cNvGrpSpPr>
            <a:grpSpLocks/>
          </p:cNvGrpSpPr>
          <p:nvPr/>
        </p:nvGrpSpPr>
        <p:grpSpPr bwMode="auto">
          <a:xfrm>
            <a:off x="3326548" y="5761128"/>
            <a:ext cx="10860429" cy="2357541"/>
            <a:chOff x="-54025" y="3030586"/>
            <a:chExt cx="5340696" cy="2293658"/>
          </a:xfrm>
        </p:grpSpPr>
        <p:cxnSp>
          <p:nvCxnSpPr>
            <p:cNvPr id="82" name="Curved Connector 81"/>
            <p:cNvCxnSpPr>
              <a:stCxn id="84" idx="3"/>
            </p:cNvCxnSpPr>
            <p:nvPr/>
          </p:nvCxnSpPr>
          <p:spPr>
            <a:xfrm>
              <a:off x="4455790" y="3359082"/>
              <a:ext cx="830881" cy="1965162"/>
            </a:xfrm>
            <a:prstGeom prst="curvedConnector2">
              <a:avLst/>
            </a:prstGeom>
            <a:ln w="57150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Rectangle 83"/>
            <p:cNvSpPr/>
            <p:nvPr/>
          </p:nvSpPr>
          <p:spPr>
            <a:xfrm>
              <a:off x="-54025" y="3030586"/>
              <a:ext cx="4509815" cy="656992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2438430" hangingPunct="1">
                <a:defRPr/>
              </a:pPr>
              <a:endParaRPr lang="en-US" sz="3600" b="0" kern="1200">
                <a:solidFill>
                  <a:srgbClr val="FFFFFF"/>
                </a:solidFill>
                <a:latin typeface="Trebuchet MS"/>
              </a:endParaRPr>
            </a:p>
          </p:txBody>
        </p:sp>
      </p:grpSp>
      <p:grpSp>
        <p:nvGrpSpPr>
          <p:cNvPr id="25613" name="Group 78"/>
          <p:cNvGrpSpPr>
            <a:grpSpLocks/>
          </p:cNvGrpSpPr>
          <p:nvPr/>
        </p:nvGrpSpPr>
        <p:grpSpPr bwMode="auto">
          <a:xfrm>
            <a:off x="10287000" y="9652952"/>
            <a:ext cx="5334000" cy="1590163"/>
            <a:chOff x="5257800" y="2978084"/>
            <a:chExt cx="2667000" cy="1212916"/>
          </a:xfrm>
        </p:grpSpPr>
        <p:sp>
          <p:nvSpPr>
            <p:cNvPr id="6" name="Rounded Rectangle 5"/>
            <p:cNvSpPr/>
            <p:nvPr/>
          </p:nvSpPr>
          <p:spPr>
            <a:xfrm>
              <a:off x="5257800" y="3048000"/>
              <a:ext cx="2667000" cy="1143000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2438430" hangingPunct="1">
                <a:defRPr/>
              </a:pPr>
              <a:endParaRPr lang="en-US" sz="3600" b="0" kern="1200">
                <a:solidFill>
                  <a:srgbClr val="FFFFFF"/>
                </a:solidFill>
                <a:latin typeface="Trebuchet MS"/>
              </a:endParaRPr>
            </a:p>
          </p:txBody>
        </p:sp>
        <p:sp>
          <p:nvSpPr>
            <p:cNvPr id="25618" name="TextBox 6"/>
            <p:cNvSpPr txBox="1">
              <a:spLocks noChangeArrowheads="1"/>
            </p:cNvSpPr>
            <p:nvPr/>
          </p:nvSpPr>
          <p:spPr bwMode="auto">
            <a:xfrm>
              <a:off x="6096000" y="2978084"/>
              <a:ext cx="990600" cy="5399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9pPr>
            </a:lstStyle>
            <a:p>
              <a:pPr defTabSz="2438430" eaLnBrk="1" hangingPunct="1"/>
              <a:r>
                <a:rPr lang="en-US" sz="4000" b="0" kern="1200" dirty="0">
                  <a:solidFill>
                    <a:srgbClr val="FFFFFF"/>
                  </a:solidFill>
                  <a:ea typeface="+mn-ea"/>
                </a:rPr>
                <a:t>GPU</a:t>
              </a:r>
            </a:p>
          </p:txBody>
        </p:sp>
        <p:grpSp>
          <p:nvGrpSpPr>
            <p:cNvPr id="25619" name="Group 40"/>
            <p:cNvGrpSpPr>
              <a:grpSpLocks/>
            </p:cNvGrpSpPr>
            <p:nvPr/>
          </p:nvGrpSpPr>
          <p:grpSpPr bwMode="auto">
            <a:xfrm>
              <a:off x="5410200" y="3200400"/>
              <a:ext cx="2400300" cy="838200"/>
              <a:chOff x="2362200" y="3276600"/>
              <a:chExt cx="2400300" cy="838200"/>
            </a:xfrm>
          </p:grpSpPr>
          <p:sp>
            <p:nvSpPr>
              <p:cNvPr id="11" name="Rounded Rectangle 10"/>
              <p:cNvSpPr/>
              <p:nvPr/>
            </p:nvSpPr>
            <p:spPr bwMode="auto">
              <a:xfrm>
                <a:off x="2362201" y="3276600"/>
                <a:ext cx="609599" cy="424544"/>
              </a:xfrm>
              <a:prstGeom prst="roundRect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7160" tIns="68581" rIns="137160" bIns="68581" anchor="ctr"/>
              <a:lstStyle/>
              <a:p>
                <a:pPr defTabSz="2438430" hangingPunct="1">
                  <a:defRPr/>
                </a:pPr>
                <a:r>
                  <a:rPr lang="en-US" sz="3200" b="0" kern="1200" dirty="0">
                    <a:solidFill>
                      <a:srgbClr val="FFFFFF"/>
                    </a:solidFill>
                    <a:latin typeface="Arial Narrow" pitchFamily="34" charset="0"/>
                  </a:rPr>
                  <a:t>M0</a:t>
                </a:r>
              </a:p>
            </p:txBody>
          </p:sp>
          <p:sp>
            <p:nvSpPr>
              <p:cNvPr id="12" name="Rounded Rectangle 11"/>
              <p:cNvSpPr/>
              <p:nvPr/>
            </p:nvSpPr>
            <p:spPr bwMode="auto">
              <a:xfrm>
                <a:off x="2362200" y="3733800"/>
                <a:ext cx="2400300" cy="381000"/>
              </a:xfrm>
              <a:prstGeom prst="roundRect">
                <a:avLst/>
              </a:prstGeom>
              <a:solidFill>
                <a:srgbClr val="92D05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7160" tIns="68581" rIns="137160" bIns="68581" anchor="ctr"/>
              <a:lstStyle/>
              <a:p>
                <a:pPr defTabSz="2438430" hangingPunct="1">
                  <a:defRPr/>
                </a:pPr>
                <a:r>
                  <a:rPr lang="en-US" sz="3200" b="0" kern="1200" dirty="0">
                    <a:solidFill>
                      <a:srgbClr val="FFFFFF"/>
                    </a:solidFill>
                    <a:latin typeface="Arial Narrow" pitchFamily="34" charset="0"/>
                  </a:rPr>
                  <a:t>RAM</a:t>
                </a:r>
              </a:p>
            </p:txBody>
          </p:sp>
        </p:grpSp>
        <p:sp>
          <p:nvSpPr>
            <p:cNvPr id="44" name="Rounded Rectangle 43"/>
            <p:cNvSpPr/>
            <p:nvPr/>
          </p:nvSpPr>
          <p:spPr bwMode="auto">
            <a:xfrm>
              <a:off x="7162802" y="3200400"/>
              <a:ext cx="609599" cy="424544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7160" tIns="68581" rIns="137160" bIns="68581" anchor="ctr"/>
            <a:lstStyle/>
            <a:p>
              <a:pPr defTabSz="2438430" hangingPunct="1">
                <a:defRPr/>
              </a:pPr>
              <a:r>
                <a:rPr lang="en-US" sz="3200" b="0" kern="1200" dirty="0">
                  <a:solidFill>
                    <a:srgbClr val="FFFFFF"/>
                  </a:solidFill>
                  <a:latin typeface="Arial Narrow" pitchFamily="34" charset="0"/>
                </a:rPr>
                <a:t>Mk</a:t>
              </a:r>
            </a:p>
          </p:txBody>
        </p:sp>
        <p:sp>
          <p:nvSpPr>
            <p:cNvPr id="25623" name="TextBox 76"/>
            <p:cNvSpPr txBox="1">
              <a:spLocks noChangeArrowheads="1"/>
            </p:cNvSpPr>
            <p:nvPr/>
          </p:nvSpPr>
          <p:spPr bwMode="auto">
            <a:xfrm>
              <a:off x="6134100" y="3282884"/>
              <a:ext cx="990600" cy="5399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9pPr>
            </a:lstStyle>
            <a:p>
              <a:pPr defTabSz="2438430" eaLnBrk="1" hangingPunct="1"/>
              <a:r>
                <a:rPr lang="en-US" sz="4000" b="0" kern="1200">
                  <a:solidFill>
                    <a:srgbClr val="FFFFFF"/>
                  </a:solidFill>
                  <a:ea typeface="+mn-ea"/>
                </a:rPr>
                <a:t>• • •</a:t>
              </a:r>
            </a:p>
          </p:txBody>
        </p:sp>
      </p:grpSp>
      <p:sp>
        <p:nvSpPr>
          <p:cNvPr id="25602" name="TextBox 3"/>
          <p:cNvSpPr txBox="1">
            <a:spLocks noChangeArrowheads="1"/>
          </p:cNvSpPr>
          <p:nvPr/>
        </p:nvSpPr>
        <p:spPr bwMode="auto">
          <a:xfrm>
            <a:off x="12954000" y="3467110"/>
            <a:ext cx="8991600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algn="l" defTabSz="2438430" eaLnBrk="1" hangingPunct="1"/>
            <a:r>
              <a:rPr lang="en-US" sz="280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__global__</a:t>
            </a:r>
          </a:p>
          <a:p>
            <a:pPr algn="l" defTabSz="2438430" eaLnBrk="1" hangingPunct="1"/>
            <a:r>
              <a:rPr lang="en-US" sz="280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void </a:t>
            </a:r>
            <a:r>
              <a:rPr lang="en-US" sz="2800" kern="1200" dirty="0" err="1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vecAddKernel</a:t>
            </a:r>
            <a:r>
              <a:rPr lang="en-US" sz="280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(float *A,</a:t>
            </a:r>
          </a:p>
          <a:p>
            <a:pPr algn="l" defTabSz="2438430" eaLnBrk="1" hangingPunct="1"/>
            <a:r>
              <a:rPr lang="en-US" sz="280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     float *B, float *C, </a:t>
            </a:r>
            <a:r>
              <a:rPr lang="en-US" sz="2800" kern="1200" dirty="0" err="1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int</a:t>
            </a:r>
            <a:r>
              <a:rPr lang="en-US" sz="280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 n)</a:t>
            </a:r>
          </a:p>
          <a:p>
            <a:pPr algn="l" defTabSz="2438430" eaLnBrk="1" hangingPunct="1"/>
            <a:r>
              <a:rPr lang="en-US" sz="280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{</a:t>
            </a:r>
          </a:p>
          <a:p>
            <a:pPr algn="l" defTabSz="2438430" eaLnBrk="1" hangingPunct="1"/>
            <a:r>
              <a:rPr lang="en-US" sz="280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   </a:t>
            </a:r>
            <a:r>
              <a:rPr lang="en-US" sz="2800" kern="1200" dirty="0" err="1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int</a:t>
            </a:r>
            <a:r>
              <a:rPr lang="en-US" sz="280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i</a:t>
            </a:r>
            <a:r>
              <a:rPr lang="en-US" sz="280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 = </a:t>
            </a:r>
            <a:r>
              <a:rPr lang="en-US" sz="2800" kern="1200" dirty="0" err="1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blockIdx.x</a:t>
            </a:r>
            <a:r>
              <a:rPr lang="en-US" sz="280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 * </a:t>
            </a:r>
            <a:r>
              <a:rPr lang="en-US" sz="2800" kern="1200" dirty="0" err="1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blockDim.x</a:t>
            </a:r>
            <a:endParaRPr lang="en-US" sz="2800" kern="1200" dirty="0">
              <a:solidFill>
                <a:srgbClr val="000000"/>
              </a:solidFill>
              <a:latin typeface="Courier New" pitchFamily="49" charset="0"/>
              <a:ea typeface="+mn-ea"/>
              <a:cs typeface="Courier New" pitchFamily="49" charset="0"/>
            </a:endParaRPr>
          </a:p>
          <a:p>
            <a:pPr algn="l" defTabSz="2438430" eaLnBrk="1" hangingPunct="1"/>
            <a:r>
              <a:rPr lang="en-US" sz="280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             + </a:t>
            </a:r>
            <a:r>
              <a:rPr lang="en-US" sz="2800" kern="1200" dirty="0" err="1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threadIdx.x</a:t>
            </a:r>
            <a:r>
              <a:rPr lang="en-US" sz="280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;</a:t>
            </a:r>
          </a:p>
          <a:p>
            <a:pPr algn="l" defTabSz="2438430" eaLnBrk="1" hangingPunct="1"/>
            <a:endParaRPr lang="en-US" sz="2800" kern="1200" dirty="0">
              <a:solidFill>
                <a:srgbClr val="000000"/>
              </a:solidFill>
              <a:latin typeface="Courier New" pitchFamily="49" charset="0"/>
              <a:ea typeface="+mn-ea"/>
              <a:cs typeface="Courier New" pitchFamily="49" charset="0"/>
            </a:endParaRPr>
          </a:p>
          <a:p>
            <a:pPr algn="l" defTabSz="2438430" eaLnBrk="1" hangingPunct="1"/>
            <a:r>
              <a:rPr lang="en-US" sz="280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   if( </a:t>
            </a:r>
            <a:r>
              <a:rPr lang="en-US" sz="2800" kern="1200" dirty="0" err="1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i</a:t>
            </a:r>
            <a:r>
              <a:rPr lang="en-US" sz="280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&lt;n ) C[</a:t>
            </a:r>
            <a:r>
              <a:rPr lang="en-US" sz="2800" kern="1200" dirty="0" err="1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i</a:t>
            </a:r>
            <a:r>
              <a:rPr lang="en-US" sz="280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] = A[</a:t>
            </a:r>
            <a:r>
              <a:rPr lang="en-US" sz="2800" kern="1200" dirty="0" err="1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i</a:t>
            </a:r>
            <a:r>
              <a:rPr lang="en-US" sz="280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]+B[</a:t>
            </a:r>
            <a:r>
              <a:rPr lang="en-US" sz="2800" kern="1200" dirty="0" err="1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i</a:t>
            </a:r>
            <a:r>
              <a:rPr lang="en-US" sz="280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];</a:t>
            </a:r>
          </a:p>
          <a:p>
            <a:pPr algn="l" defTabSz="2438430" eaLnBrk="1" hangingPunct="1"/>
            <a:r>
              <a:rPr lang="en-US" sz="280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}</a:t>
            </a:r>
          </a:p>
        </p:txBody>
      </p:sp>
      <p:cxnSp>
        <p:nvCxnSpPr>
          <p:cNvPr id="5" name="Curved Connector 4"/>
          <p:cNvCxnSpPr>
            <a:stCxn id="47" idx="0"/>
          </p:cNvCxnSpPr>
          <p:nvPr/>
        </p:nvCxnSpPr>
        <p:spPr>
          <a:xfrm rot="5400000" flipH="1" flipV="1">
            <a:off x="11631662" y="4007151"/>
            <a:ext cx="1577877" cy="6400797"/>
          </a:xfrm>
          <a:prstGeom prst="curvedConnector2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14570765" y="5109919"/>
            <a:ext cx="5943600" cy="10965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2438430" hangingPunct="1"/>
            <a:endParaRPr lang="en-US" sz="3600" b="0" kern="1200">
              <a:solidFill>
                <a:srgbClr val="FFFFFF"/>
              </a:solidFill>
              <a:latin typeface="Trebuchet M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01157869"/>
      </p:ext>
    </p:extLst>
  </p:cSld>
  <p:clrMapOvr>
    <a:masterClrMapping/>
  </p:clrMapOvr>
  <p:transition advTm="1556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2" grpId="0"/>
      <p:bldP spid="10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1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tabLst>
                <a:tab pos="0" algn="l"/>
                <a:tab pos="1828823" algn="l"/>
                <a:tab pos="3657646" algn="l"/>
                <a:tab pos="5486469" algn="l"/>
                <a:tab pos="7315291" algn="l"/>
                <a:tab pos="9144114" algn="l"/>
                <a:tab pos="10972937" algn="l"/>
                <a:tab pos="12801760" algn="l"/>
                <a:tab pos="14630583" algn="l"/>
                <a:tab pos="16459406" algn="l"/>
                <a:tab pos="18288229" algn="l"/>
                <a:tab pos="20117051" algn="l"/>
              </a:tabLst>
            </a:pPr>
            <a:r>
              <a:rPr lang="en-US" sz="4000" dirty="0"/>
              <a:t>More on CUDA Function Declarations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idx="1"/>
          </p:nvPr>
        </p:nvSpPr>
        <p:spPr>
          <a:xfrm>
            <a:off x="5080001" y="6527159"/>
            <a:ext cx="14078152" cy="6362296"/>
          </a:xfrm>
        </p:spPr>
        <p:txBody>
          <a:bodyPr>
            <a:normAutofit/>
          </a:bodyPr>
          <a:lstStyle/>
          <a:p>
            <a:pPr>
              <a:buFontTx/>
              <a:buChar char="−"/>
              <a:tabLst>
                <a:tab pos="2054252" algn="l"/>
                <a:tab pos="3883075" algn="l"/>
                <a:tab pos="5711898" algn="l"/>
                <a:tab pos="7540721" algn="l"/>
                <a:tab pos="9369544" algn="l"/>
                <a:tab pos="11198367" algn="l"/>
                <a:tab pos="13027190" algn="l"/>
                <a:tab pos="14856012" algn="l"/>
                <a:tab pos="16684835" algn="l"/>
                <a:tab pos="18513658" algn="l"/>
                <a:tab pos="20342481" algn="l"/>
              </a:tabLst>
            </a:pPr>
            <a:r>
              <a:rPr lang="en-US" sz="3600" b="1" dirty="0">
                <a:solidFill>
                  <a:srgbClr val="3333CC"/>
                </a:solidFill>
                <a:latin typeface="Courier New" pitchFamily="49" charset="0"/>
              </a:rPr>
              <a:t>__global__</a:t>
            </a:r>
            <a:r>
              <a:rPr lang="en-US" sz="3600" dirty="0"/>
              <a:t> defines a kernel function</a:t>
            </a:r>
          </a:p>
          <a:p>
            <a:pPr marL="1714523" lvl="1" indent="-914411">
              <a:buFontTx/>
              <a:buChar char="−"/>
              <a:tabLst>
                <a:tab pos="2054252" algn="l"/>
                <a:tab pos="3883075" algn="l"/>
                <a:tab pos="5711898" algn="l"/>
                <a:tab pos="7540721" algn="l"/>
                <a:tab pos="9369544" algn="l"/>
                <a:tab pos="11198367" algn="l"/>
                <a:tab pos="13027190" algn="l"/>
                <a:tab pos="14856012" algn="l"/>
                <a:tab pos="16684835" algn="l"/>
                <a:tab pos="18513658" algn="l"/>
                <a:tab pos="20342481" algn="l"/>
              </a:tabLst>
            </a:pPr>
            <a:r>
              <a:rPr lang="en-US" sz="3200" dirty="0"/>
              <a:t>Each “__” consists of two underscore characters</a:t>
            </a:r>
          </a:p>
          <a:p>
            <a:pPr marL="1714523" lvl="1" indent="-914411">
              <a:buFontTx/>
              <a:buChar char="−"/>
              <a:tabLst>
                <a:tab pos="2054252" algn="l"/>
                <a:tab pos="3883075" algn="l"/>
                <a:tab pos="5711898" algn="l"/>
                <a:tab pos="7540721" algn="l"/>
                <a:tab pos="9369544" algn="l"/>
                <a:tab pos="11198367" algn="l"/>
                <a:tab pos="13027190" algn="l"/>
                <a:tab pos="14856012" algn="l"/>
                <a:tab pos="16684835" algn="l"/>
                <a:tab pos="18513658" algn="l"/>
                <a:tab pos="20342481" algn="l"/>
              </a:tabLst>
            </a:pPr>
            <a:r>
              <a:rPr lang="en-US" sz="3200" dirty="0"/>
              <a:t>A kernel function must return </a:t>
            </a:r>
            <a:r>
              <a:rPr lang="en-US" sz="3200" b="1" dirty="0">
                <a:solidFill>
                  <a:srgbClr val="3333CC"/>
                </a:solidFill>
                <a:latin typeface="Courier New" pitchFamily="49" charset="0"/>
              </a:rPr>
              <a:t>void</a:t>
            </a:r>
          </a:p>
          <a:p>
            <a:pPr>
              <a:buFontTx/>
              <a:buChar char="−"/>
              <a:tabLst>
                <a:tab pos="2054252" algn="l"/>
                <a:tab pos="3883075" algn="l"/>
                <a:tab pos="5711898" algn="l"/>
                <a:tab pos="7540721" algn="l"/>
                <a:tab pos="9369544" algn="l"/>
                <a:tab pos="11198367" algn="l"/>
                <a:tab pos="13027190" algn="l"/>
                <a:tab pos="14856012" algn="l"/>
                <a:tab pos="16684835" algn="l"/>
                <a:tab pos="18513658" algn="l"/>
                <a:tab pos="20342481" algn="l"/>
              </a:tabLst>
            </a:pPr>
            <a:r>
              <a:rPr lang="en-US" sz="3600" b="1" dirty="0">
                <a:solidFill>
                  <a:srgbClr val="3333CC"/>
                </a:solidFill>
                <a:latin typeface="Courier New" pitchFamily="49" charset="0"/>
              </a:rPr>
              <a:t>__device__</a:t>
            </a:r>
            <a:r>
              <a:rPr lang="en-US" sz="3600" dirty="0"/>
              <a:t> and </a:t>
            </a:r>
            <a:r>
              <a:rPr lang="en-US" sz="3600" b="1" dirty="0">
                <a:solidFill>
                  <a:srgbClr val="3333CC"/>
                </a:solidFill>
                <a:latin typeface="Courier New" pitchFamily="49" charset="0"/>
              </a:rPr>
              <a:t>__host__</a:t>
            </a:r>
            <a:r>
              <a:rPr lang="en-US" sz="3600" dirty="0"/>
              <a:t> can be used together</a:t>
            </a:r>
          </a:p>
          <a:p>
            <a:pPr>
              <a:buFontTx/>
              <a:buChar char="−"/>
              <a:tabLst>
                <a:tab pos="2054252" algn="l"/>
                <a:tab pos="3883075" algn="l"/>
                <a:tab pos="5711898" algn="l"/>
                <a:tab pos="7540721" algn="l"/>
                <a:tab pos="9369544" algn="l"/>
                <a:tab pos="11198367" algn="l"/>
                <a:tab pos="13027190" algn="l"/>
                <a:tab pos="14856012" algn="l"/>
                <a:tab pos="16684835" algn="l"/>
                <a:tab pos="18513658" algn="l"/>
                <a:tab pos="20342481" algn="l"/>
              </a:tabLst>
            </a:pPr>
            <a:r>
              <a:rPr lang="en-US" sz="3600" b="1" dirty="0">
                <a:solidFill>
                  <a:srgbClr val="3333CC"/>
                </a:solidFill>
                <a:latin typeface="Courier New" pitchFamily="49" charset="0"/>
              </a:rPr>
              <a:t>__host__ </a:t>
            </a:r>
            <a:r>
              <a:rPr lang="en-US" sz="3600" dirty="0"/>
              <a:t>is optional if used alone</a:t>
            </a:r>
          </a:p>
          <a:p>
            <a:endParaRPr lang="en-US" dirty="0"/>
          </a:p>
        </p:txBody>
      </p:sp>
      <p:sp>
        <p:nvSpPr>
          <p:cNvPr id="25606" name="Slide Number Placeholder 26"/>
          <p:cNvSpPr>
            <a:spLocks noGrp="1"/>
          </p:cNvSpPr>
          <p:nvPr>
            <p:ph type="sldNum" sz="quarter" idx="4294967295"/>
          </p:nvPr>
        </p:nvSpPr>
        <p:spPr>
          <a:xfrm>
            <a:off x="17526000" y="11315703"/>
            <a:ext cx="3810000" cy="685800"/>
          </a:xfrm>
          <a:prstGeom prst="rect">
            <a:avLst/>
          </a:prstGeom>
        </p:spPr>
        <p:txBody>
          <a:bodyPr/>
          <a:lstStyle/>
          <a:p>
            <a:pPr algn="l" defTabSz="2438430" hangingPunct="1">
              <a:defRPr/>
            </a:pPr>
            <a:fld id="{0C62E49A-4FDB-4230-93E0-F948A910D114}" type="slidenum">
              <a:rPr lang="en-US" sz="4800" b="0" kern="1200">
                <a:solidFill>
                  <a:srgbClr val="FFFFFF"/>
                </a:solidFill>
                <a:latin typeface="Trebuchet MS"/>
                <a:ea typeface="+mn-ea"/>
                <a:cs typeface="+mn-cs"/>
              </a:rPr>
              <a:pPr algn="l" defTabSz="2438430" hangingPunct="1">
                <a:defRPr/>
              </a:pPr>
              <a:t>65</a:t>
            </a:fld>
            <a:endParaRPr lang="en-US" sz="4800" b="0" kern="1200">
              <a:solidFill>
                <a:srgbClr val="FFFFFF"/>
              </a:solidFill>
              <a:latin typeface="Trebuchet MS"/>
              <a:ea typeface="+mn-ea"/>
              <a:cs typeface="+mn-cs"/>
            </a:endParaRPr>
          </a:p>
        </p:txBody>
      </p:sp>
      <p:grpSp>
        <p:nvGrpSpPr>
          <p:cNvPr id="26628" name="Group 2"/>
          <p:cNvGrpSpPr>
            <a:grpSpLocks/>
          </p:cNvGrpSpPr>
          <p:nvPr/>
        </p:nvGrpSpPr>
        <p:grpSpPr bwMode="auto">
          <a:xfrm>
            <a:off x="5080003" y="3215989"/>
            <a:ext cx="14322427" cy="2743200"/>
            <a:chOff x="384" y="816"/>
            <a:chExt cx="5231" cy="1391"/>
          </a:xfrm>
        </p:grpSpPr>
        <p:sp>
          <p:nvSpPr>
            <p:cNvPr id="26631" name="Rectangle 3"/>
            <p:cNvSpPr>
              <a:spLocks noChangeArrowheads="1"/>
            </p:cNvSpPr>
            <p:nvPr/>
          </p:nvSpPr>
          <p:spPr bwMode="auto">
            <a:xfrm>
              <a:off x="4415" y="1893"/>
              <a:ext cx="1200" cy="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80000" tIns="93600" rIns="180000" bIns="93600"/>
            <a:lstStyle/>
            <a:p>
              <a:pPr defTabSz="2438430" hangingPunct="1">
                <a:spcBef>
                  <a:spcPts val="1000"/>
                </a:spcBef>
                <a:tabLst>
                  <a:tab pos="0" algn="l"/>
                  <a:tab pos="1828823" algn="l"/>
                  <a:tab pos="3657646" algn="l"/>
                  <a:tab pos="5486469" algn="l"/>
                  <a:tab pos="7315291" algn="l"/>
                  <a:tab pos="9144114" algn="l"/>
                  <a:tab pos="10972937" algn="l"/>
                  <a:tab pos="12801760" algn="l"/>
                  <a:tab pos="14630583" algn="l"/>
                  <a:tab pos="16459406" algn="l"/>
                  <a:tab pos="18288229" algn="l"/>
                  <a:tab pos="20117051" algn="l"/>
                </a:tabLst>
              </a:pPr>
              <a:r>
                <a:rPr lang="en-US" sz="2800" b="0" kern="1200">
                  <a:latin typeface="Arial" charset="0"/>
                  <a:ea typeface="+mn-ea"/>
                  <a:cs typeface="+mn-cs"/>
                </a:rPr>
                <a:t>host</a:t>
              </a:r>
            </a:p>
          </p:txBody>
        </p:sp>
        <p:sp>
          <p:nvSpPr>
            <p:cNvPr id="26632" name="Rectangle 4"/>
            <p:cNvSpPr>
              <a:spLocks noChangeArrowheads="1"/>
            </p:cNvSpPr>
            <p:nvPr/>
          </p:nvSpPr>
          <p:spPr bwMode="auto">
            <a:xfrm>
              <a:off x="3505" y="1893"/>
              <a:ext cx="911" cy="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80000" tIns="93600" rIns="180000" bIns="93600"/>
            <a:lstStyle/>
            <a:p>
              <a:pPr defTabSz="2438430" hangingPunct="1">
                <a:spcBef>
                  <a:spcPts val="1000"/>
                </a:spcBef>
                <a:tabLst>
                  <a:tab pos="0" algn="l"/>
                  <a:tab pos="1828823" algn="l"/>
                  <a:tab pos="3657646" algn="l"/>
                  <a:tab pos="5486469" algn="l"/>
                  <a:tab pos="7315291" algn="l"/>
                  <a:tab pos="9144114" algn="l"/>
                  <a:tab pos="10972937" algn="l"/>
                  <a:tab pos="12801760" algn="l"/>
                  <a:tab pos="14630583" algn="l"/>
                  <a:tab pos="16459406" algn="l"/>
                  <a:tab pos="18288229" algn="l"/>
                  <a:tab pos="20117051" algn="l"/>
                </a:tabLst>
              </a:pPr>
              <a:r>
                <a:rPr lang="en-US" sz="2800" b="0" kern="1200">
                  <a:latin typeface="Arial" charset="0"/>
                  <a:ea typeface="+mn-ea"/>
                  <a:cs typeface="+mn-cs"/>
                </a:rPr>
                <a:t>host</a:t>
              </a:r>
            </a:p>
          </p:txBody>
        </p:sp>
        <p:sp>
          <p:nvSpPr>
            <p:cNvPr id="26633" name="Rectangle 5"/>
            <p:cNvSpPr>
              <a:spLocks noChangeArrowheads="1"/>
            </p:cNvSpPr>
            <p:nvPr/>
          </p:nvSpPr>
          <p:spPr bwMode="auto">
            <a:xfrm>
              <a:off x="384" y="1893"/>
              <a:ext cx="3121" cy="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80000" tIns="93600" rIns="180000" bIns="93600"/>
            <a:lstStyle/>
            <a:p>
              <a:pPr algn="l" defTabSz="2438430" hangingPunct="1">
                <a:spcBef>
                  <a:spcPts val="1000"/>
                </a:spcBef>
                <a:buClr>
                  <a:srgbClr val="3333CC"/>
                </a:buClr>
                <a:tabLst>
                  <a:tab pos="0" algn="l"/>
                  <a:tab pos="1828823" algn="l"/>
                  <a:tab pos="3657646" algn="l"/>
                  <a:tab pos="5486469" algn="l"/>
                  <a:tab pos="7315291" algn="l"/>
                  <a:tab pos="9144114" algn="l"/>
                  <a:tab pos="10972937" algn="l"/>
                  <a:tab pos="12801760" algn="l"/>
                  <a:tab pos="14630583" algn="l"/>
                  <a:tab pos="16459406" algn="l"/>
                  <a:tab pos="18288229" algn="l"/>
                  <a:tab pos="20117051" algn="l"/>
                </a:tabLst>
              </a:pPr>
              <a:r>
                <a:rPr lang="en-US" sz="2800" kern="1200">
                  <a:solidFill>
                    <a:srgbClr val="3333CC"/>
                  </a:solidFill>
                  <a:latin typeface="Courier New" pitchFamily="49" charset="0"/>
                  <a:ea typeface="+mn-ea"/>
                  <a:cs typeface="+mn-cs"/>
                </a:rPr>
                <a:t>__host__</a:t>
              </a:r>
              <a:r>
                <a:rPr lang="en-US" sz="2800" kern="1200">
                  <a:latin typeface="Courier New" pitchFamily="49" charset="0"/>
                  <a:ea typeface="+mn-ea"/>
                  <a:cs typeface="+mn-cs"/>
                </a:rPr>
                <a:t>   float HostFunc()</a:t>
              </a:r>
              <a:r>
                <a:rPr lang="ar-SA" sz="2800" kern="1200">
                  <a:latin typeface="Courier New" pitchFamily="49" charset="0"/>
                  <a:ea typeface="+mn-ea"/>
                  <a:cs typeface="Tahoma" panose="020B0604030504040204" pitchFamily="34" charset="0"/>
                </a:rPr>
                <a:t>‏</a:t>
              </a:r>
              <a:endParaRPr lang="en-US" sz="2800" kern="1200">
                <a:latin typeface="Courier New" pitchFamily="49" charset="0"/>
                <a:ea typeface="+mn-ea"/>
                <a:cs typeface="+mn-cs"/>
              </a:endParaRPr>
            </a:p>
          </p:txBody>
        </p:sp>
        <p:sp>
          <p:nvSpPr>
            <p:cNvPr id="26634" name="Rectangle 6"/>
            <p:cNvSpPr>
              <a:spLocks noChangeArrowheads="1"/>
            </p:cNvSpPr>
            <p:nvPr/>
          </p:nvSpPr>
          <p:spPr bwMode="auto">
            <a:xfrm>
              <a:off x="4415" y="1586"/>
              <a:ext cx="1200" cy="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80000" tIns="93600" rIns="180000" bIns="93600"/>
            <a:lstStyle/>
            <a:p>
              <a:pPr defTabSz="2438430" hangingPunct="1">
                <a:spcBef>
                  <a:spcPts val="1000"/>
                </a:spcBef>
                <a:tabLst>
                  <a:tab pos="0" algn="l"/>
                  <a:tab pos="1828823" algn="l"/>
                  <a:tab pos="3657646" algn="l"/>
                  <a:tab pos="5486469" algn="l"/>
                  <a:tab pos="7315291" algn="l"/>
                  <a:tab pos="9144114" algn="l"/>
                  <a:tab pos="10972937" algn="l"/>
                  <a:tab pos="12801760" algn="l"/>
                  <a:tab pos="14630583" algn="l"/>
                  <a:tab pos="16459406" algn="l"/>
                  <a:tab pos="18288229" algn="l"/>
                  <a:tab pos="20117051" algn="l"/>
                </a:tabLst>
              </a:pPr>
              <a:r>
                <a:rPr lang="en-US" sz="2800" b="0" kern="1200">
                  <a:latin typeface="Arial" charset="0"/>
                  <a:ea typeface="+mn-ea"/>
                  <a:cs typeface="+mn-cs"/>
                </a:rPr>
                <a:t>host</a:t>
              </a:r>
            </a:p>
          </p:txBody>
        </p:sp>
        <p:sp>
          <p:nvSpPr>
            <p:cNvPr id="26635" name="Rectangle 7"/>
            <p:cNvSpPr>
              <a:spLocks noChangeArrowheads="1"/>
            </p:cNvSpPr>
            <p:nvPr/>
          </p:nvSpPr>
          <p:spPr bwMode="auto">
            <a:xfrm>
              <a:off x="3505" y="1586"/>
              <a:ext cx="911" cy="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80000" tIns="93600" rIns="180000" bIns="93600"/>
            <a:lstStyle/>
            <a:p>
              <a:pPr defTabSz="2438430" hangingPunct="1">
                <a:spcBef>
                  <a:spcPts val="1000"/>
                </a:spcBef>
                <a:tabLst>
                  <a:tab pos="0" algn="l"/>
                  <a:tab pos="1828823" algn="l"/>
                  <a:tab pos="3657646" algn="l"/>
                  <a:tab pos="5486469" algn="l"/>
                  <a:tab pos="7315291" algn="l"/>
                  <a:tab pos="9144114" algn="l"/>
                  <a:tab pos="10972937" algn="l"/>
                  <a:tab pos="12801760" algn="l"/>
                  <a:tab pos="14630583" algn="l"/>
                  <a:tab pos="16459406" algn="l"/>
                  <a:tab pos="18288229" algn="l"/>
                  <a:tab pos="20117051" algn="l"/>
                </a:tabLst>
              </a:pPr>
              <a:r>
                <a:rPr lang="en-US" sz="2800" b="0" kern="1200">
                  <a:latin typeface="Arial" charset="0"/>
                  <a:ea typeface="+mn-ea"/>
                  <a:cs typeface="+mn-cs"/>
                </a:rPr>
                <a:t>device</a:t>
              </a:r>
            </a:p>
          </p:txBody>
        </p:sp>
        <p:sp>
          <p:nvSpPr>
            <p:cNvPr id="26636" name="Rectangle 8"/>
            <p:cNvSpPr>
              <a:spLocks noChangeArrowheads="1"/>
            </p:cNvSpPr>
            <p:nvPr/>
          </p:nvSpPr>
          <p:spPr bwMode="auto">
            <a:xfrm>
              <a:off x="384" y="1586"/>
              <a:ext cx="3121" cy="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80000" tIns="93600" rIns="180000" bIns="93600"/>
            <a:lstStyle/>
            <a:p>
              <a:pPr algn="l" defTabSz="2438430" hangingPunct="1">
                <a:spcBef>
                  <a:spcPts val="1000"/>
                </a:spcBef>
                <a:buClr>
                  <a:srgbClr val="3333CC"/>
                </a:buClr>
                <a:tabLst>
                  <a:tab pos="0" algn="l"/>
                  <a:tab pos="1828823" algn="l"/>
                  <a:tab pos="3657646" algn="l"/>
                  <a:tab pos="5486469" algn="l"/>
                  <a:tab pos="7315291" algn="l"/>
                  <a:tab pos="9144114" algn="l"/>
                  <a:tab pos="10972937" algn="l"/>
                  <a:tab pos="12801760" algn="l"/>
                  <a:tab pos="14630583" algn="l"/>
                  <a:tab pos="16459406" algn="l"/>
                  <a:tab pos="18288229" algn="l"/>
                  <a:tab pos="20117051" algn="l"/>
                </a:tabLst>
              </a:pPr>
              <a:r>
                <a:rPr lang="en-US" sz="2800" kern="1200">
                  <a:solidFill>
                    <a:srgbClr val="3333CC"/>
                  </a:solidFill>
                  <a:latin typeface="Courier New" pitchFamily="49" charset="0"/>
                  <a:ea typeface="+mn-ea"/>
                  <a:cs typeface="+mn-cs"/>
                </a:rPr>
                <a:t>__global__</a:t>
              </a:r>
              <a:r>
                <a:rPr lang="en-US" sz="2800" kern="1200">
                  <a:latin typeface="Courier New" pitchFamily="49" charset="0"/>
                  <a:ea typeface="+mn-ea"/>
                  <a:cs typeface="+mn-cs"/>
                </a:rPr>
                <a:t> void  KernelFunc()</a:t>
              </a:r>
              <a:r>
                <a:rPr lang="ar-SA" sz="2800" kern="1200">
                  <a:latin typeface="Courier New" pitchFamily="49" charset="0"/>
                  <a:ea typeface="+mn-ea"/>
                  <a:cs typeface="Tahoma" panose="020B0604030504040204" pitchFamily="34" charset="0"/>
                </a:rPr>
                <a:t>‏</a:t>
              </a:r>
              <a:endParaRPr lang="en-US" sz="2800" kern="1200">
                <a:latin typeface="Courier New" pitchFamily="49" charset="0"/>
                <a:ea typeface="+mn-ea"/>
                <a:cs typeface="+mn-cs"/>
              </a:endParaRPr>
            </a:p>
          </p:txBody>
        </p:sp>
        <p:sp>
          <p:nvSpPr>
            <p:cNvPr id="26637" name="Rectangle 9"/>
            <p:cNvSpPr>
              <a:spLocks noChangeArrowheads="1"/>
            </p:cNvSpPr>
            <p:nvPr/>
          </p:nvSpPr>
          <p:spPr bwMode="auto">
            <a:xfrm>
              <a:off x="4415" y="1298"/>
              <a:ext cx="120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80000" tIns="93600" rIns="180000" bIns="93600"/>
            <a:lstStyle/>
            <a:p>
              <a:pPr defTabSz="2438430" hangingPunct="1">
                <a:spcBef>
                  <a:spcPts val="1000"/>
                </a:spcBef>
                <a:tabLst>
                  <a:tab pos="0" algn="l"/>
                  <a:tab pos="1828823" algn="l"/>
                  <a:tab pos="3657646" algn="l"/>
                  <a:tab pos="5486469" algn="l"/>
                  <a:tab pos="7315291" algn="l"/>
                  <a:tab pos="9144114" algn="l"/>
                  <a:tab pos="10972937" algn="l"/>
                  <a:tab pos="12801760" algn="l"/>
                  <a:tab pos="14630583" algn="l"/>
                  <a:tab pos="16459406" algn="l"/>
                  <a:tab pos="18288229" algn="l"/>
                  <a:tab pos="20117051" algn="l"/>
                </a:tabLst>
              </a:pPr>
              <a:r>
                <a:rPr lang="en-US" sz="2800" b="0" kern="1200">
                  <a:latin typeface="Arial" charset="0"/>
                  <a:ea typeface="+mn-ea"/>
                  <a:cs typeface="+mn-cs"/>
                </a:rPr>
                <a:t>device</a:t>
              </a:r>
            </a:p>
          </p:txBody>
        </p:sp>
        <p:sp>
          <p:nvSpPr>
            <p:cNvPr id="26638" name="Rectangle 10"/>
            <p:cNvSpPr>
              <a:spLocks noChangeArrowheads="1"/>
            </p:cNvSpPr>
            <p:nvPr/>
          </p:nvSpPr>
          <p:spPr bwMode="auto">
            <a:xfrm>
              <a:off x="3505" y="1298"/>
              <a:ext cx="911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80000" tIns="93600" rIns="180000" bIns="93600"/>
            <a:lstStyle/>
            <a:p>
              <a:pPr defTabSz="2438430" hangingPunct="1">
                <a:spcBef>
                  <a:spcPts val="1000"/>
                </a:spcBef>
                <a:tabLst>
                  <a:tab pos="0" algn="l"/>
                  <a:tab pos="1828823" algn="l"/>
                  <a:tab pos="3657646" algn="l"/>
                  <a:tab pos="5486469" algn="l"/>
                  <a:tab pos="7315291" algn="l"/>
                  <a:tab pos="9144114" algn="l"/>
                  <a:tab pos="10972937" algn="l"/>
                  <a:tab pos="12801760" algn="l"/>
                  <a:tab pos="14630583" algn="l"/>
                  <a:tab pos="16459406" algn="l"/>
                  <a:tab pos="18288229" algn="l"/>
                  <a:tab pos="20117051" algn="l"/>
                </a:tabLst>
              </a:pPr>
              <a:r>
                <a:rPr lang="en-US" sz="2800" b="0" kern="1200">
                  <a:latin typeface="Arial" charset="0"/>
                  <a:ea typeface="+mn-ea"/>
                  <a:cs typeface="+mn-cs"/>
                </a:rPr>
                <a:t>device</a:t>
              </a:r>
            </a:p>
          </p:txBody>
        </p:sp>
        <p:sp>
          <p:nvSpPr>
            <p:cNvPr id="26639" name="Rectangle 11"/>
            <p:cNvSpPr>
              <a:spLocks noChangeArrowheads="1"/>
            </p:cNvSpPr>
            <p:nvPr/>
          </p:nvSpPr>
          <p:spPr bwMode="auto">
            <a:xfrm>
              <a:off x="384" y="1298"/>
              <a:ext cx="3121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80000" tIns="93600" rIns="180000" bIns="93600"/>
            <a:lstStyle/>
            <a:p>
              <a:pPr algn="l" defTabSz="2438430" hangingPunct="1">
                <a:spcBef>
                  <a:spcPts val="1000"/>
                </a:spcBef>
                <a:buClr>
                  <a:srgbClr val="3333CC"/>
                </a:buClr>
                <a:tabLst>
                  <a:tab pos="0" algn="l"/>
                  <a:tab pos="1828823" algn="l"/>
                  <a:tab pos="3657646" algn="l"/>
                  <a:tab pos="5486469" algn="l"/>
                  <a:tab pos="7315291" algn="l"/>
                  <a:tab pos="9144114" algn="l"/>
                  <a:tab pos="10972937" algn="l"/>
                  <a:tab pos="12801760" algn="l"/>
                  <a:tab pos="14630583" algn="l"/>
                  <a:tab pos="16459406" algn="l"/>
                  <a:tab pos="18288229" algn="l"/>
                  <a:tab pos="20117051" algn="l"/>
                </a:tabLst>
              </a:pPr>
              <a:r>
                <a:rPr lang="en-US" sz="2800" kern="1200">
                  <a:solidFill>
                    <a:srgbClr val="3333CC"/>
                  </a:solidFill>
                  <a:latin typeface="Courier New" pitchFamily="49" charset="0"/>
                  <a:ea typeface="+mn-ea"/>
                  <a:cs typeface="+mn-cs"/>
                </a:rPr>
                <a:t>__device__</a:t>
              </a:r>
              <a:r>
                <a:rPr lang="en-US" sz="2800" kern="1200">
                  <a:latin typeface="Courier New" pitchFamily="49" charset="0"/>
                  <a:ea typeface="+mn-ea"/>
                  <a:cs typeface="+mn-cs"/>
                </a:rPr>
                <a:t> float DeviceFunc()</a:t>
              </a:r>
              <a:r>
                <a:rPr lang="ar-SA" sz="2800" kern="1200">
                  <a:latin typeface="Courier New" pitchFamily="49" charset="0"/>
                  <a:ea typeface="+mn-ea"/>
                  <a:cs typeface="Tahoma" panose="020B0604030504040204" pitchFamily="34" charset="0"/>
                </a:rPr>
                <a:t>‏</a:t>
              </a:r>
              <a:endParaRPr lang="en-US" sz="2800" kern="1200">
                <a:latin typeface="Courier New" pitchFamily="49" charset="0"/>
                <a:ea typeface="+mn-ea"/>
                <a:cs typeface="+mn-cs"/>
              </a:endParaRPr>
            </a:p>
          </p:txBody>
        </p:sp>
        <p:sp>
          <p:nvSpPr>
            <p:cNvPr id="26640" name="Rectangle 12"/>
            <p:cNvSpPr>
              <a:spLocks noChangeArrowheads="1"/>
            </p:cNvSpPr>
            <p:nvPr/>
          </p:nvSpPr>
          <p:spPr bwMode="auto">
            <a:xfrm>
              <a:off x="4415" y="816"/>
              <a:ext cx="1200" cy="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80000" tIns="93600" rIns="180000" bIns="93600"/>
            <a:lstStyle/>
            <a:p>
              <a:pPr defTabSz="2438430" hangingPunct="1">
                <a:spcBef>
                  <a:spcPts val="1000"/>
                </a:spcBef>
                <a:tabLst>
                  <a:tab pos="0" algn="l"/>
                  <a:tab pos="1828823" algn="l"/>
                  <a:tab pos="3657646" algn="l"/>
                  <a:tab pos="5486469" algn="l"/>
                  <a:tab pos="7315291" algn="l"/>
                  <a:tab pos="9144114" algn="l"/>
                  <a:tab pos="10972937" algn="l"/>
                  <a:tab pos="12801760" algn="l"/>
                  <a:tab pos="14630583" algn="l"/>
                  <a:tab pos="16459406" algn="l"/>
                  <a:tab pos="18288229" algn="l"/>
                  <a:tab pos="20117051" algn="l"/>
                </a:tabLst>
              </a:pPr>
              <a:r>
                <a:rPr lang="en-US" sz="2800" b="0" kern="1200" dirty="0">
                  <a:latin typeface="Arial" charset="0"/>
                  <a:ea typeface="+mn-ea"/>
                  <a:cs typeface="+mn-cs"/>
                </a:rPr>
                <a:t>Only callable from the:</a:t>
              </a:r>
            </a:p>
          </p:txBody>
        </p:sp>
        <p:sp>
          <p:nvSpPr>
            <p:cNvPr id="26641" name="Rectangle 13"/>
            <p:cNvSpPr>
              <a:spLocks noChangeArrowheads="1"/>
            </p:cNvSpPr>
            <p:nvPr/>
          </p:nvSpPr>
          <p:spPr bwMode="auto">
            <a:xfrm>
              <a:off x="3505" y="816"/>
              <a:ext cx="911" cy="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80000" tIns="93600" rIns="180000" bIns="93600"/>
            <a:lstStyle/>
            <a:p>
              <a:pPr defTabSz="2438430" hangingPunct="1">
                <a:spcBef>
                  <a:spcPts val="1000"/>
                </a:spcBef>
                <a:tabLst>
                  <a:tab pos="0" algn="l"/>
                  <a:tab pos="1828823" algn="l"/>
                  <a:tab pos="3657646" algn="l"/>
                  <a:tab pos="5486469" algn="l"/>
                  <a:tab pos="7315291" algn="l"/>
                  <a:tab pos="9144114" algn="l"/>
                  <a:tab pos="10972937" algn="l"/>
                  <a:tab pos="12801760" algn="l"/>
                  <a:tab pos="14630583" algn="l"/>
                  <a:tab pos="16459406" algn="l"/>
                  <a:tab pos="18288229" algn="l"/>
                  <a:tab pos="20117051" algn="l"/>
                </a:tabLst>
              </a:pPr>
              <a:r>
                <a:rPr lang="en-US" sz="2800" b="0" kern="1200" dirty="0">
                  <a:latin typeface="Arial" charset="0"/>
                  <a:ea typeface="+mn-ea"/>
                  <a:cs typeface="+mn-cs"/>
                </a:rPr>
                <a:t>Executed on the:</a:t>
              </a:r>
            </a:p>
          </p:txBody>
        </p:sp>
        <p:sp>
          <p:nvSpPr>
            <p:cNvPr id="26642" name="Rectangle 14"/>
            <p:cNvSpPr>
              <a:spLocks noChangeArrowheads="1"/>
            </p:cNvSpPr>
            <p:nvPr/>
          </p:nvSpPr>
          <p:spPr bwMode="auto">
            <a:xfrm>
              <a:off x="384" y="816"/>
              <a:ext cx="3121" cy="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l" defTabSz="2438430" hangingPunct="1"/>
              <a:endParaRPr lang="en-US" sz="2800" b="0" kern="1200">
                <a:solidFill>
                  <a:srgbClr val="FFFFFF"/>
                </a:solidFill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26643" name="Line 15"/>
            <p:cNvSpPr>
              <a:spLocks noChangeShapeType="1"/>
            </p:cNvSpPr>
            <p:nvPr/>
          </p:nvSpPr>
          <p:spPr bwMode="auto">
            <a:xfrm>
              <a:off x="384" y="816"/>
              <a:ext cx="5232" cy="1"/>
            </a:xfrm>
            <a:prstGeom prst="line">
              <a:avLst/>
            </a:prstGeom>
            <a:noFill/>
            <a:ln w="2844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l" defTabSz="2438430" hangingPunct="1"/>
              <a:endParaRPr lang="en-US" sz="2800" b="0" kern="1200">
                <a:solidFill>
                  <a:srgbClr val="FFFFFF"/>
                </a:solidFill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26644" name="Line 16"/>
            <p:cNvSpPr>
              <a:spLocks noChangeShapeType="1"/>
            </p:cNvSpPr>
            <p:nvPr/>
          </p:nvSpPr>
          <p:spPr bwMode="auto">
            <a:xfrm>
              <a:off x="384" y="1298"/>
              <a:ext cx="5232" cy="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l" defTabSz="2438430" hangingPunct="1"/>
              <a:endParaRPr lang="en-US" sz="2800" b="0" kern="1200">
                <a:solidFill>
                  <a:srgbClr val="FFFFFF"/>
                </a:solidFill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26645" name="Line 17"/>
            <p:cNvSpPr>
              <a:spLocks noChangeShapeType="1"/>
            </p:cNvSpPr>
            <p:nvPr/>
          </p:nvSpPr>
          <p:spPr bwMode="auto">
            <a:xfrm>
              <a:off x="384" y="1586"/>
              <a:ext cx="5232" cy="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l" defTabSz="2438430" hangingPunct="1"/>
              <a:endParaRPr lang="en-US" sz="2800" b="0" kern="1200">
                <a:solidFill>
                  <a:srgbClr val="FFFFFF"/>
                </a:solidFill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26646" name="Line 18"/>
            <p:cNvSpPr>
              <a:spLocks noChangeShapeType="1"/>
            </p:cNvSpPr>
            <p:nvPr/>
          </p:nvSpPr>
          <p:spPr bwMode="auto">
            <a:xfrm>
              <a:off x="384" y="1893"/>
              <a:ext cx="5232" cy="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l" defTabSz="2438430" hangingPunct="1"/>
              <a:endParaRPr lang="en-US" sz="2800" b="0" kern="1200">
                <a:solidFill>
                  <a:srgbClr val="FFFFFF"/>
                </a:solidFill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26647" name="Line 19"/>
            <p:cNvSpPr>
              <a:spLocks noChangeShapeType="1"/>
            </p:cNvSpPr>
            <p:nvPr/>
          </p:nvSpPr>
          <p:spPr bwMode="auto">
            <a:xfrm>
              <a:off x="384" y="2208"/>
              <a:ext cx="5232" cy="1"/>
            </a:xfrm>
            <a:prstGeom prst="line">
              <a:avLst/>
            </a:prstGeom>
            <a:noFill/>
            <a:ln w="2844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l" defTabSz="2438430" hangingPunct="1"/>
              <a:endParaRPr lang="en-US" sz="2800" b="0" kern="1200">
                <a:solidFill>
                  <a:srgbClr val="FFFFFF"/>
                </a:solidFill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26648" name="Line 20"/>
            <p:cNvSpPr>
              <a:spLocks noChangeShapeType="1"/>
            </p:cNvSpPr>
            <p:nvPr/>
          </p:nvSpPr>
          <p:spPr bwMode="auto">
            <a:xfrm>
              <a:off x="384" y="816"/>
              <a:ext cx="1" cy="1392"/>
            </a:xfrm>
            <a:prstGeom prst="line">
              <a:avLst/>
            </a:prstGeom>
            <a:noFill/>
            <a:ln w="2844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l" defTabSz="2438430" hangingPunct="1"/>
              <a:endParaRPr lang="en-US" sz="2800" b="0" kern="1200">
                <a:solidFill>
                  <a:srgbClr val="FFFFFF"/>
                </a:solidFill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26649" name="Line 21"/>
            <p:cNvSpPr>
              <a:spLocks noChangeShapeType="1"/>
            </p:cNvSpPr>
            <p:nvPr/>
          </p:nvSpPr>
          <p:spPr bwMode="auto">
            <a:xfrm>
              <a:off x="3505" y="816"/>
              <a:ext cx="1" cy="1392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l" defTabSz="2438430" hangingPunct="1"/>
              <a:endParaRPr lang="en-US" sz="2800" b="0" kern="1200">
                <a:solidFill>
                  <a:srgbClr val="FFFFFF"/>
                </a:solidFill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26650" name="Line 22"/>
            <p:cNvSpPr>
              <a:spLocks noChangeShapeType="1"/>
            </p:cNvSpPr>
            <p:nvPr/>
          </p:nvSpPr>
          <p:spPr bwMode="auto">
            <a:xfrm>
              <a:off x="4415" y="816"/>
              <a:ext cx="1" cy="1392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l" defTabSz="2438430" hangingPunct="1"/>
              <a:endParaRPr lang="en-US" sz="2800" b="0" kern="1200">
                <a:solidFill>
                  <a:srgbClr val="FFFFFF"/>
                </a:solidFill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26651" name="Line 23"/>
            <p:cNvSpPr>
              <a:spLocks noChangeShapeType="1"/>
            </p:cNvSpPr>
            <p:nvPr/>
          </p:nvSpPr>
          <p:spPr bwMode="auto">
            <a:xfrm>
              <a:off x="5616" y="816"/>
              <a:ext cx="1" cy="1392"/>
            </a:xfrm>
            <a:prstGeom prst="line">
              <a:avLst/>
            </a:prstGeom>
            <a:noFill/>
            <a:ln w="2844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l" defTabSz="2438430" hangingPunct="1"/>
              <a:endParaRPr lang="en-US" sz="2800" b="0" kern="1200">
                <a:solidFill>
                  <a:srgbClr val="FFFFFF"/>
                </a:solidFill>
                <a:latin typeface="Trebuchet MS"/>
                <a:ea typeface="+mn-ea"/>
                <a:cs typeface="+mn-cs"/>
              </a:endParaRPr>
            </a:p>
          </p:txBody>
        </p:sp>
      </p:grp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587200" y="11684000"/>
            <a:ext cx="1625600" cy="16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516004"/>
      </p:ext>
    </p:extLst>
  </p:cSld>
  <p:clrMapOvr>
    <a:masterClrMapping/>
  </p:clrMapOvr>
  <p:transition advTm="243638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868870" y="3564327"/>
            <a:ext cx="10668661" cy="9559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2438430" hangingPunct="1">
              <a:defRPr/>
            </a:pPr>
            <a:r>
              <a:rPr lang="en-US" sz="2800" b="0" kern="1200" dirty="0">
                <a:solidFill>
                  <a:srgbClr val="000000"/>
                </a:solidFill>
                <a:latin typeface="Trebuchet MS"/>
              </a:rPr>
              <a:t>Integrated C programs with CUDA extensions</a:t>
            </a:r>
          </a:p>
        </p:txBody>
      </p:sp>
      <p:sp>
        <p:nvSpPr>
          <p:cNvPr id="7" name="Rectangle 6"/>
          <p:cNvSpPr/>
          <p:nvPr/>
        </p:nvSpPr>
        <p:spPr>
          <a:xfrm>
            <a:off x="8393863" y="5477249"/>
            <a:ext cx="7924797" cy="738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2438430" hangingPunct="1">
              <a:defRPr/>
            </a:pPr>
            <a:r>
              <a:rPr lang="en-US" sz="2667" b="0" kern="1200" dirty="0">
                <a:solidFill>
                  <a:srgbClr val="000000"/>
                </a:solidFill>
                <a:latin typeface="Trebuchet MS"/>
              </a:rPr>
              <a:t>NVCC Compiler</a:t>
            </a:r>
          </a:p>
        </p:txBody>
      </p:sp>
      <p:sp>
        <p:nvSpPr>
          <p:cNvPr id="8" name="Rectangle 7"/>
          <p:cNvSpPr/>
          <p:nvPr/>
        </p:nvSpPr>
        <p:spPr>
          <a:xfrm>
            <a:off x="6705600" y="7283628"/>
            <a:ext cx="5034651" cy="108065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2438430" hangingPunct="1">
              <a:defRPr/>
            </a:pPr>
            <a:r>
              <a:rPr lang="en-US" sz="2667" b="0" kern="1200" dirty="0">
                <a:solidFill>
                  <a:srgbClr val="000000"/>
                </a:solidFill>
                <a:latin typeface="Trebuchet MS"/>
              </a:rPr>
              <a:t>Host C Compiler/ Linker</a:t>
            </a:r>
          </a:p>
        </p:txBody>
      </p:sp>
      <p:sp>
        <p:nvSpPr>
          <p:cNvPr id="11" name="Right Arrow 10"/>
          <p:cNvSpPr/>
          <p:nvPr/>
        </p:nvSpPr>
        <p:spPr>
          <a:xfrm rot="5400000">
            <a:off x="11797954" y="4465264"/>
            <a:ext cx="810493" cy="7192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2438430" hangingPunct="1">
              <a:defRPr/>
            </a:pPr>
            <a:endParaRPr lang="en-US" sz="2667" b="0" kern="1200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2" name="Right Arrow 11"/>
          <p:cNvSpPr/>
          <p:nvPr/>
        </p:nvSpPr>
        <p:spPr>
          <a:xfrm rot="5400000">
            <a:off x="9451073" y="6282403"/>
            <a:ext cx="997528" cy="8391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2438430" hangingPunct="1">
              <a:defRPr/>
            </a:pPr>
            <a:endParaRPr lang="en-US" sz="2667" b="0" kern="1200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7656" name="TextBox 12"/>
          <p:cNvSpPr txBox="1">
            <a:spLocks noChangeArrowheads="1"/>
          </p:cNvSpPr>
          <p:nvPr/>
        </p:nvSpPr>
        <p:spPr bwMode="auto">
          <a:xfrm>
            <a:off x="7157562" y="6617549"/>
            <a:ext cx="2184909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algn="l" defTabSz="2438430" eaLnBrk="1" hangingPunct="1"/>
            <a:r>
              <a:rPr lang="en-US" sz="2667" b="0" kern="1200" dirty="0">
                <a:solidFill>
                  <a:srgbClr val="000000"/>
                </a:solidFill>
                <a:ea typeface="+mn-ea"/>
              </a:rPr>
              <a:t>Host Code</a:t>
            </a:r>
          </a:p>
        </p:txBody>
      </p:sp>
      <p:sp>
        <p:nvSpPr>
          <p:cNvPr id="14" name="Down Arrow 13"/>
          <p:cNvSpPr/>
          <p:nvPr/>
        </p:nvSpPr>
        <p:spPr>
          <a:xfrm>
            <a:off x="13727531" y="6235577"/>
            <a:ext cx="839109" cy="9975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2438430" hangingPunct="1">
              <a:defRPr/>
            </a:pPr>
            <a:endParaRPr lang="en-US" sz="2667" b="0" kern="1200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7658" name="TextBox 14"/>
          <p:cNvSpPr txBox="1">
            <a:spLocks noChangeArrowheads="1"/>
          </p:cNvSpPr>
          <p:nvPr/>
        </p:nvSpPr>
        <p:spPr bwMode="auto">
          <a:xfrm>
            <a:off x="14697700" y="6607811"/>
            <a:ext cx="3996701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algn="l" defTabSz="2438430" eaLnBrk="1" hangingPunct="1"/>
            <a:r>
              <a:rPr lang="en-US" sz="2667" b="0" kern="1200" dirty="0">
                <a:solidFill>
                  <a:srgbClr val="000000"/>
                </a:solidFill>
                <a:ea typeface="+mn-ea"/>
              </a:rPr>
              <a:t>Device Code (PTX)</a:t>
            </a:r>
          </a:p>
        </p:txBody>
      </p:sp>
      <p:sp>
        <p:nvSpPr>
          <p:cNvPr id="16" name="Down Arrow 15"/>
          <p:cNvSpPr/>
          <p:nvPr/>
        </p:nvSpPr>
        <p:spPr>
          <a:xfrm>
            <a:off x="9530283" y="8395239"/>
            <a:ext cx="839109" cy="9975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2438430" hangingPunct="1">
              <a:defRPr/>
            </a:pPr>
            <a:endParaRPr lang="en-US" sz="2800" b="0" kern="1200">
              <a:solidFill>
                <a:srgbClr val="FFFFFF"/>
              </a:solidFill>
              <a:latin typeface="Trebuchet M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2625464" y="7315204"/>
            <a:ext cx="5034651" cy="108065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2438430" hangingPunct="1">
              <a:defRPr/>
            </a:pPr>
            <a:r>
              <a:rPr lang="en-US" sz="2667" b="0" kern="1200" dirty="0">
                <a:solidFill>
                  <a:srgbClr val="000000"/>
                </a:solidFill>
                <a:latin typeface="Trebuchet MS"/>
              </a:rPr>
              <a:t>Device Just-in-Time Compiler</a:t>
            </a:r>
          </a:p>
        </p:txBody>
      </p:sp>
      <p:sp>
        <p:nvSpPr>
          <p:cNvPr id="19" name="Down Arrow 18"/>
          <p:cNvSpPr/>
          <p:nvPr/>
        </p:nvSpPr>
        <p:spPr>
          <a:xfrm>
            <a:off x="13858592" y="8395239"/>
            <a:ext cx="839109" cy="9975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2438430" hangingPunct="1">
              <a:defRPr/>
            </a:pPr>
            <a:endParaRPr lang="en-US" sz="2800" b="0" kern="1200">
              <a:solidFill>
                <a:srgbClr val="FFFFFF"/>
              </a:solidFill>
              <a:latin typeface="Trebuchet M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021931" y="9462037"/>
            <a:ext cx="10668661" cy="1371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2438430" hangingPunct="1">
              <a:defRPr/>
            </a:pPr>
            <a:r>
              <a:rPr lang="en-US" sz="2800" b="0" kern="1200" dirty="0">
                <a:solidFill>
                  <a:srgbClr val="FFFFFF"/>
                </a:solidFill>
                <a:latin typeface="Trebuchet MS"/>
              </a:rPr>
              <a:t>Heterogeneous Computing Platform with</a:t>
            </a:r>
          </a:p>
          <a:p>
            <a:pPr defTabSz="2438430" hangingPunct="1">
              <a:defRPr/>
            </a:pPr>
            <a:r>
              <a:rPr lang="en-US" sz="2800" b="0" kern="1200" dirty="0">
                <a:solidFill>
                  <a:srgbClr val="FFFFFF"/>
                </a:solidFill>
                <a:latin typeface="Trebuchet MS"/>
              </a:rPr>
              <a:t>CPUs, GPUs, etc.</a:t>
            </a:r>
          </a:p>
        </p:txBody>
      </p:sp>
      <p:sp>
        <p:nvSpPr>
          <p:cNvPr id="27663" name="Title 1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/>
              <a:t>Compiling A CUDA Program</a:t>
            </a:r>
          </a:p>
        </p:txBody>
      </p:sp>
    </p:spTree>
    <p:extLst>
      <p:ext uri="{BB962C8B-B14F-4D97-AF65-F5344CB8AC3E}">
        <p14:creationId xmlns:p14="http://schemas.microsoft.com/office/powerpoint/2010/main" val="163322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2076">
        <p:fade/>
      </p:transition>
    </mc:Choice>
    <mc:Fallback xmlns="">
      <p:transition spd="med" advTm="102076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Multidimensional Kernel Configuration</a:t>
            </a:r>
          </a:p>
        </p:txBody>
      </p:sp>
    </p:spTree>
    <p:extLst>
      <p:ext uri="{BB962C8B-B14F-4D97-AF65-F5344CB8AC3E}">
        <p14:creationId xmlns:p14="http://schemas.microsoft.com/office/powerpoint/2010/main" val="3273519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164">
        <p:fade/>
      </p:transition>
    </mc:Choice>
    <mc:Fallback xmlns="">
      <p:transition spd="med" advTm="12164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Objective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 understand multidimensional Grids </a:t>
            </a:r>
          </a:p>
          <a:p>
            <a:pPr lvl="1"/>
            <a:r>
              <a:rPr lang="en-US" dirty="0"/>
              <a:t>Multi-dimensional block and thread indices</a:t>
            </a:r>
          </a:p>
          <a:p>
            <a:pPr lvl="1"/>
            <a:r>
              <a:rPr lang="en-US" dirty="0"/>
              <a:t>Mapping </a:t>
            </a:r>
            <a:r>
              <a:rPr lang="en-US"/>
              <a:t>block/thread indices </a:t>
            </a:r>
            <a:r>
              <a:rPr lang="en-US" dirty="0"/>
              <a:t>to data indices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Slide Number Placeholder 10"/>
          <p:cNvSpPr txBox="1">
            <a:spLocks/>
          </p:cNvSpPr>
          <p:nvPr/>
        </p:nvSpPr>
        <p:spPr>
          <a:xfrm>
            <a:off x="16459200" y="11178255"/>
            <a:ext cx="3810000" cy="685800"/>
          </a:xfrm>
          <a:prstGeom prst="rect">
            <a:avLst/>
          </a:prstGeom>
        </p:spPr>
        <p:txBody>
          <a:bodyPr vert="horz" lIns="182880" tIns="91440" rIns="182880" bIns="9144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2438430">
              <a:defRPr/>
            </a:pPr>
            <a:r>
              <a:rPr lang="en-US" sz="2400" b="0" dirty="0">
                <a:solidFill>
                  <a:srgbClr val="FFFFFF">
                    <a:tint val="75000"/>
                  </a:srgbClr>
                </a:solidFill>
                <a:latin typeface="Trebuchet M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4326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5857">
        <p:fade/>
      </p:transition>
    </mc:Choice>
    <mc:Fallback xmlns="">
      <p:transition spd="med" advTm="25857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669805" y="3578239"/>
            <a:ext cx="3048000" cy="37877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2438430" hangingPunct="1"/>
            <a:endParaRPr lang="en-US" sz="3600" b="0" kern="1200" dirty="0">
              <a:solidFill>
                <a:srgbClr val="FFFFFF"/>
              </a:solidFill>
              <a:latin typeface="Trebuchet M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59979" y="3578239"/>
            <a:ext cx="13436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2438430" hangingPunct="1"/>
            <a:r>
              <a:rPr lang="en-US" sz="4800" b="0" kern="1200" dirty="0">
                <a:solidFill>
                  <a:srgbClr val="FFFFFF"/>
                </a:solidFill>
                <a:latin typeface="Trebuchet MS"/>
                <a:ea typeface="+mn-ea"/>
                <a:cs typeface="+mn-cs"/>
              </a:rPr>
              <a:t>host</a:t>
            </a:r>
          </a:p>
        </p:txBody>
      </p:sp>
      <p:sp>
        <p:nvSpPr>
          <p:cNvPr id="8" name="Rectangle 7"/>
          <p:cNvSpPr/>
          <p:nvPr/>
        </p:nvSpPr>
        <p:spPr>
          <a:xfrm>
            <a:off x="10034143" y="3578239"/>
            <a:ext cx="7237859" cy="77501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2438430" hangingPunct="1"/>
            <a:endParaRPr lang="en-US" sz="3600" b="0" kern="1200">
              <a:solidFill>
                <a:srgbClr val="FFFFFF"/>
              </a:solidFill>
              <a:latin typeface="Trebuchet M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096746" y="3452407"/>
            <a:ext cx="19800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2438430" hangingPunct="1"/>
            <a:r>
              <a:rPr lang="en-US" sz="4800" b="0" kern="1200" dirty="0">
                <a:solidFill>
                  <a:srgbClr val="FFFFFF"/>
                </a:solidFill>
                <a:latin typeface="Trebuchet MS"/>
                <a:ea typeface="+mn-ea"/>
                <a:cs typeface="+mn-cs"/>
              </a:rPr>
              <a:t>device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04211" y="5635299"/>
            <a:ext cx="1507144" cy="523220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l" defTabSz="2438430" hangingPunct="1"/>
            <a:r>
              <a:rPr lang="en-US" sz="2800" b="0" kern="1200" dirty="0">
                <a:solidFill>
                  <a:srgbClr val="FFFFFF"/>
                </a:solidFill>
                <a:latin typeface="Trebuchet MS"/>
                <a:ea typeface="+mn-ea"/>
                <a:cs typeface="+mn-cs"/>
              </a:rPr>
              <a:t>Kernel 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2071083" y="4369759"/>
            <a:ext cx="4974773" cy="287660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2438430" hangingPunct="1"/>
            <a:endParaRPr lang="en-US" sz="3200" b="0" kern="1200">
              <a:solidFill>
                <a:srgbClr val="FFFFFF"/>
              </a:solidFill>
              <a:latin typeface="Trebuchet M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213283" y="4808647"/>
            <a:ext cx="13067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2438430" hangingPunct="1"/>
            <a:r>
              <a:rPr lang="en-US" sz="3200" b="0" kern="1200" dirty="0">
                <a:solidFill>
                  <a:srgbClr val="FFFFFF"/>
                </a:solidFill>
                <a:latin typeface="Trebuchet MS"/>
                <a:ea typeface="+mn-ea"/>
                <a:cs typeface="+mn-cs"/>
              </a:rPr>
              <a:t>Grid 1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2482979" y="4736790"/>
            <a:ext cx="1828800" cy="89965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2438430" hangingPunct="1"/>
            <a:r>
              <a:rPr lang="en-US" sz="2800" kern="1200" dirty="0">
                <a:solidFill>
                  <a:srgbClr val="000000"/>
                </a:solidFill>
                <a:latin typeface="Trebuchet MS"/>
              </a:rPr>
              <a:t>Block (0, 0)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4910227" y="5962550"/>
            <a:ext cx="1828800" cy="89965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2438430" hangingPunct="1"/>
            <a:r>
              <a:rPr lang="en-US" sz="2800" kern="1200" dirty="0">
                <a:solidFill>
                  <a:srgbClr val="000000"/>
                </a:solidFill>
                <a:latin typeface="Trebuchet MS"/>
              </a:rPr>
              <a:t>Block (1, 1)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2530395" y="5964014"/>
            <a:ext cx="1803925" cy="89965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2438430" hangingPunct="1"/>
            <a:r>
              <a:rPr lang="en-US" sz="2800" kern="1200" dirty="0">
                <a:solidFill>
                  <a:srgbClr val="000000"/>
                </a:solidFill>
                <a:latin typeface="Trebuchet MS"/>
              </a:rPr>
              <a:t>Block (1, 0)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4910227" y="4728150"/>
            <a:ext cx="1828800" cy="89965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2438430" hangingPunct="1"/>
            <a:r>
              <a:rPr lang="en-US" sz="2800" kern="1200" dirty="0">
                <a:solidFill>
                  <a:srgbClr val="000000"/>
                </a:solidFill>
                <a:latin typeface="Trebuchet MS"/>
              </a:rPr>
              <a:t>Block (0, 1)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0206631" y="8190468"/>
            <a:ext cx="922047" cy="4156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2438430" hangingPunct="1"/>
            <a:r>
              <a:rPr lang="en-US" sz="2101" b="0" kern="1200" dirty="0">
                <a:latin typeface="Trebuchet MS"/>
                <a:ea typeface="+mn-ea"/>
                <a:cs typeface="+mn-cs"/>
              </a:rPr>
              <a:t>Grid 2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0426243" y="7696178"/>
            <a:ext cx="6504869" cy="311145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2438430" hangingPunct="1"/>
            <a:endParaRPr lang="en-US" sz="2400" b="0" kern="1200">
              <a:solidFill>
                <a:srgbClr val="FFFFFF"/>
              </a:solidFill>
              <a:latin typeface="Trebuchet M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4356050" y="7681161"/>
            <a:ext cx="16818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2438430" hangingPunct="1"/>
            <a:r>
              <a:rPr lang="en-US" sz="2400" b="0" kern="1200" dirty="0">
                <a:solidFill>
                  <a:srgbClr val="FFFFFF"/>
                </a:solidFill>
                <a:latin typeface="Trebuchet MS"/>
                <a:ea typeface="+mn-ea"/>
                <a:cs typeface="+mn-cs"/>
              </a:rPr>
              <a:t>Block (1,0)</a:t>
            </a:r>
          </a:p>
        </p:txBody>
      </p:sp>
      <p:sp>
        <p:nvSpPr>
          <p:cNvPr id="30" name="Cube 29"/>
          <p:cNvSpPr/>
          <p:nvPr/>
        </p:nvSpPr>
        <p:spPr>
          <a:xfrm>
            <a:off x="14738384" y="9240446"/>
            <a:ext cx="1676400" cy="1155301"/>
          </a:xfrm>
          <a:prstGeom prst="cube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2438430" hangingPunct="1"/>
            <a:r>
              <a:rPr lang="en-US" sz="1800" b="0" kern="1200" dirty="0">
                <a:solidFill>
                  <a:srgbClr val="76B900"/>
                </a:solidFill>
                <a:latin typeface="Trebuchet MS"/>
              </a:rPr>
              <a:t>Thread</a:t>
            </a:r>
          </a:p>
          <a:p>
            <a:pPr defTabSz="2438430" hangingPunct="1"/>
            <a:r>
              <a:rPr lang="en-US" sz="1800" b="0" kern="1200" dirty="0">
                <a:solidFill>
                  <a:srgbClr val="76B900"/>
                </a:solidFill>
                <a:latin typeface="Trebuchet MS"/>
              </a:rPr>
              <a:t>(0,0,0)</a:t>
            </a:r>
          </a:p>
        </p:txBody>
      </p:sp>
      <p:sp>
        <p:nvSpPr>
          <p:cNvPr id="35" name="Cube 34"/>
          <p:cNvSpPr/>
          <p:nvPr/>
        </p:nvSpPr>
        <p:spPr>
          <a:xfrm>
            <a:off x="14383779" y="9520731"/>
            <a:ext cx="1676400" cy="1080267"/>
          </a:xfrm>
          <a:prstGeom prst="cube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2438430" hangingPunct="1"/>
            <a:r>
              <a:rPr lang="en-US" sz="1600" b="0" kern="1200" dirty="0">
                <a:solidFill>
                  <a:srgbClr val="76B900"/>
                </a:solidFill>
                <a:latin typeface="Trebuchet MS"/>
              </a:rPr>
              <a:t>Thread</a:t>
            </a:r>
          </a:p>
          <a:p>
            <a:pPr defTabSz="2438430" hangingPunct="1"/>
            <a:r>
              <a:rPr lang="en-US" sz="1600" b="0" kern="1200" dirty="0">
                <a:solidFill>
                  <a:srgbClr val="76B900"/>
                </a:solidFill>
                <a:latin typeface="Trebuchet MS"/>
              </a:rPr>
              <a:t>(0,1,3)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0578643" y="9828663"/>
            <a:ext cx="1264144" cy="77233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2438430" hangingPunct="1"/>
            <a:r>
              <a:rPr lang="en-US" sz="1600" b="0" kern="1200" dirty="0">
                <a:solidFill>
                  <a:srgbClr val="76B900"/>
                </a:solidFill>
                <a:latin typeface="Trebuchet MS"/>
              </a:rPr>
              <a:t>Thread</a:t>
            </a:r>
          </a:p>
          <a:p>
            <a:pPr defTabSz="2438430" hangingPunct="1"/>
            <a:r>
              <a:rPr lang="en-US" sz="1600" b="0" kern="1200" dirty="0">
                <a:solidFill>
                  <a:srgbClr val="76B900"/>
                </a:solidFill>
                <a:latin typeface="Trebuchet MS"/>
              </a:rPr>
              <a:t>(0,1,0)</a:t>
            </a:r>
          </a:p>
        </p:txBody>
      </p:sp>
      <p:sp>
        <p:nvSpPr>
          <p:cNvPr id="39" name="Rectangle 38"/>
          <p:cNvSpPr/>
          <p:nvPr/>
        </p:nvSpPr>
        <p:spPr>
          <a:xfrm>
            <a:off x="11842787" y="9828660"/>
            <a:ext cx="1264144" cy="77233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2438430" hangingPunct="1"/>
            <a:r>
              <a:rPr lang="en-US" sz="1600" b="0" kern="1200" dirty="0">
                <a:solidFill>
                  <a:srgbClr val="76B900"/>
                </a:solidFill>
                <a:latin typeface="Trebuchet MS"/>
              </a:rPr>
              <a:t>Thread</a:t>
            </a:r>
          </a:p>
          <a:p>
            <a:pPr defTabSz="2438430" hangingPunct="1"/>
            <a:r>
              <a:rPr lang="en-US" sz="1600" b="0" kern="1200" dirty="0">
                <a:solidFill>
                  <a:srgbClr val="76B900"/>
                </a:solidFill>
                <a:latin typeface="Trebuchet MS"/>
              </a:rPr>
              <a:t>(0,1,1)</a:t>
            </a:r>
          </a:p>
        </p:txBody>
      </p:sp>
      <p:sp>
        <p:nvSpPr>
          <p:cNvPr id="40" name="Rectangle 39"/>
          <p:cNvSpPr/>
          <p:nvPr/>
        </p:nvSpPr>
        <p:spPr>
          <a:xfrm>
            <a:off x="13085517" y="9828663"/>
            <a:ext cx="1264144" cy="77233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2438430" hangingPunct="1"/>
            <a:r>
              <a:rPr lang="en-US" sz="1600" b="0" kern="1200" dirty="0">
                <a:solidFill>
                  <a:srgbClr val="76B900"/>
                </a:solidFill>
                <a:latin typeface="Trebuchet MS"/>
              </a:rPr>
              <a:t>Thread</a:t>
            </a:r>
          </a:p>
          <a:p>
            <a:pPr defTabSz="2438430" hangingPunct="1"/>
            <a:r>
              <a:rPr lang="en-US" sz="1600" b="0" kern="1200" dirty="0">
                <a:solidFill>
                  <a:srgbClr val="76B900"/>
                </a:solidFill>
                <a:latin typeface="Trebuchet MS"/>
              </a:rPr>
              <a:t>(0,1,2)</a:t>
            </a:r>
          </a:p>
        </p:txBody>
      </p:sp>
      <p:sp>
        <p:nvSpPr>
          <p:cNvPr id="44" name="Cube 43"/>
          <p:cNvSpPr/>
          <p:nvPr/>
        </p:nvSpPr>
        <p:spPr>
          <a:xfrm>
            <a:off x="10941115" y="8411219"/>
            <a:ext cx="1676400" cy="1155301"/>
          </a:xfrm>
          <a:prstGeom prst="cube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2438430" hangingPunct="1"/>
            <a:endParaRPr lang="en-US" sz="1800" b="0" kern="1200" dirty="0">
              <a:solidFill>
                <a:srgbClr val="76B900"/>
              </a:solidFill>
              <a:latin typeface="Trebuchet MS"/>
            </a:endParaRPr>
          </a:p>
        </p:txBody>
      </p:sp>
      <p:sp>
        <p:nvSpPr>
          <p:cNvPr id="43" name="Cube 42"/>
          <p:cNvSpPr/>
          <p:nvPr/>
        </p:nvSpPr>
        <p:spPr>
          <a:xfrm>
            <a:off x="12120547" y="8411222"/>
            <a:ext cx="1676400" cy="1155301"/>
          </a:xfrm>
          <a:prstGeom prst="cube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2438430" hangingPunct="1"/>
            <a:endParaRPr lang="en-US" sz="1800" b="0" kern="1200" dirty="0">
              <a:solidFill>
                <a:srgbClr val="76B900"/>
              </a:solidFill>
              <a:latin typeface="Trebuchet MS"/>
            </a:endParaRPr>
          </a:p>
        </p:txBody>
      </p:sp>
      <p:sp>
        <p:nvSpPr>
          <p:cNvPr id="42" name="Cube 41"/>
          <p:cNvSpPr/>
          <p:nvPr/>
        </p:nvSpPr>
        <p:spPr>
          <a:xfrm>
            <a:off x="13446840" y="8411222"/>
            <a:ext cx="1676400" cy="1155301"/>
          </a:xfrm>
          <a:prstGeom prst="cube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2438430" hangingPunct="1"/>
            <a:endParaRPr lang="en-US" sz="1800" b="0" kern="1200" dirty="0">
              <a:solidFill>
                <a:srgbClr val="76B900"/>
              </a:solidFill>
              <a:latin typeface="Trebuchet MS"/>
            </a:endParaRPr>
          </a:p>
        </p:txBody>
      </p:sp>
      <p:sp>
        <p:nvSpPr>
          <p:cNvPr id="36" name="Cube 35"/>
          <p:cNvSpPr/>
          <p:nvPr/>
        </p:nvSpPr>
        <p:spPr>
          <a:xfrm>
            <a:off x="14731011" y="8411222"/>
            <a:ext cx="1676400" cy="1155301"/>
          </a:xfrm>
          <a:prstGeom prst="cube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2438430" hangingPunct="1"/>
            <a:endParaRPr lang="en-US" sz="1800" b="0" kern="1200" dirty="0">
              <a:solidFill>
                <a:srgbClr val="76B900"/>
              </a:solidFill>
              <a:latin typeface="Trebuchet MS"/>
            </a:endParaRPr>
          </a:p>
        </p:txBody>
      </p:sp>
      <p:sp>
        <p:nvSpPr>
          <p:cNvPr id="31" name="Cube 30"/>
          <p:cNvSpPr/>
          <p:nvPr/>
        </p:nvSpPr>
        <p:spPr>
          <a:xfrm>
            <a:off x="10578640" y="8673358"/>
            <a:ext cx="1676400" cy="1155301"/>
          </a:xfrm>
          <a:prstGeom prst="cube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2438430" hangingPunct="1"/>
            <a:r>
              <a:rPr lang="en-US" sz="1600" b="0" kern="1200" dirty="0">
                <a:solidFill>
                  <a:srgbClr val="76B900"/>
                </a:solidFill>
                <a:latin typeface="Trebuchet MS"/>
              </a:rPr>
              <a:t>Thread</a:t>
            </a:r>
          </a:p>
          <a:p>
            <a:pPr defTabSz="2438430" hangingPunct="1"/>
            <a:r>
              <a:rPr lang="en-US" sz="1600" b="0" kern="1200" dirty="0">
                <a:solidFill>
                  <a:srgbClr val="76B900"/>
                </a:solidFill>
                <a:latin typeface="Trebuchet MS"/>
              </a:rPr>
              <a:t>(0,0,0)</a:t>
            </a:r>
          </a:p>
        </p:txBody>
      </p:sp>
      <p:sp>
        <p:nvSpPr>
          <p:cNvPr id="32" name="Cube 31"/>
          <p:cNvSpPr/>
          <p:nvPr/>
        </p:nvSpPr>
        <p:spPr>
          <a:xfrm>
            <a:off x="11842784" y="8673358"/>
            <a:ext cx="1676400" cy="1155301"/>
          </a:xfrm>
          <a:prstGeom prst="cube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2438430" hangingPunct="1"/>
            <a:r>
              <a:rPr lang="en-US" sz="1600" b="0" kern="1200" dirty="0">
                <a:solidFill>
                  <a:srgbClr val="76B900"/>
                </a:solidFill>
                <a:latin typeface="Trebuchet MS"/>
              </a:rPr>
              <a:t>Thread</a:t>
            </a:r>
          </a:p>
          <a:p>
            <a:pPr defTabSz="2438430" hangingPunct="1"/>
            <a:r>
              <a:rPr lang="en-US" sz="1600" b="0" kern="1200" dirty="0">
                <a:solidFill>
                  <a:srgbClr val="76B900"/>
                </a:solidFill>
                <a:latin typeface="Trebuchet MS"/>
              </a:rPr>
              <a:t>(0,0,1)</a:t>
            </a:r>
          </a:p>
        </p:txBody>
      </p:sp>
      <p:sp>
        <p:nvSpPr>
          <p:cNvPr id="33" name="Cube 32"/>
          <p:cNvSpPr/>
          <p:nvPr/>
        </p:nvSpPr>
        <p:spPr>
          <a:xfrm>
            <a:off x="13054611" y="8673358"/>
            <a:ext cx="1676400" cy="1155301"/>
          </a:xfrm>
          <a:prstGeom prst="cube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2438430" hangingPunct="1"/>
            <a:r>
              <a:rPr lang="en-US" sz="1600" b="0" kern="1200" dirty="0">
                <a:solidFill>
                  <a:srgbClr val="76B900"/>
                </a:solidFill>
                <a:latin typeface="Trebuchet MS"/>
              </a:rPr>
              <a:t>Thread</a:t>
            </a:r>
          </a:p>
          <a:p>
            <a:pPr defTabSz="2438430" hangingPunct="1"/>
            <a:r>
              <a:rPr lang="en-US" sz="1600" b="0" kern="1200" dirty="0">
                <a:solidFill>
                  <a:srgbClr val="76B900"/>
                </a:solidFill>
                <a:latin typeface="Trebuchet MS"/>
              </a:rPr>
              <a:t>(0,0,2)</a:t>
            </a:r>
          </a:p>
        </p:txBody>
      </p:sp>
      <p:sp>
        <p:nvSpPr>
          <p:cNvPr id="34" name="Cube 33"/>
          <p:cNvSpPr/>
          <p:nvPr/>
        </p:nvSpPr>
        <p:spPr>
          <a:xfrm>
            <a:off x="14408653" y="8673358"/>
            <a:ext cx="1676400" cy="1155301"/>
          </a:xfrm>
          <a:prstGeom prst="cube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2438430" hangingPunct="1"/>
            <a:r>
              <a:rPr lang="en-US" sz="1600" b="0" kern="1200" dirty="0">
                <a:solidFill>
                  <a:srgbClr val="76B900"/>
                </a:solidFill>
                <a:latin typeface="Trebuchet MS"/>
              </a:rPr>
              <a:t>Thread</a:t>
            </a:r>
          </a:p>
          <a:p>
            <a:pPr defTabSz="2438430" hangingPunct="1"/>
            <a:r>
              <a:rPr lang="en-US" sz="1600" b="0" kern="1200" dirty="0">
                <a:solidFill>
                  <a:srgbClr val="76B900"/>
                </a:solidFill>
                <a:latin typeface="Trebuchet MS"/>
              </a:rPr>
              <a:t>(0,0,3)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1151722" y="8296373"/>
            <a:ext cx="8082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2438430" hangingPunct="1"/>
            <a:r>
              <a:rPr lang="en-US" sz="1600" b="0" kern="1200" dirty="0">
                <a:latin typeface="Trebuchet MS"/>
                <a:ea typeface="+mn-ea"/>
                <a:cs typeface="+mn-cs"/>
              </a:rPr>
              <a:t>(1,0,0)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2338735" y="8296371"/>
            <a:ext cx="8082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2438430" hangingPunct="1"/>
            <a:r>
              <a:rPr lang="en-US" sz="1600" b="0" kern="1200" dirty="0">
                <a:latin typeface="Trebuchet MS"/>
                <a:ea typeface="+mn-ea"/>
                <a:cs typeface="+mn-cs"/>
              </a:rPr>
              <a:t>(1,0,1)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3648763" y="8296375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2438430" hangingPunct="1"/>
            <a:r>
              <a:rPr lang="en-US" sz="1600" b="0" kern="1200" dirty="0">
                <a:latin typeface="Trebuchet MS"/>
                <a:ea typeface="+mn-ea"/>
                <a:cs typeface="+mn-cs"/>
              </a:rPr>
              <a:t>(1,0,2)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4978986" y="8296373"/>
            <a:ext cx="8082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2438430" hangingPunct="1"/>
            <a:r>
              <a:rPr lang="en-US" sz="1600" b="0" kern="1200" dirty="0">
                <a:latin typeface="Trebuchet MS"/>
                <a:ea typeface="+mn-ea"/>
                <a:cs typeface="+mn-cs"/>
              </a:rPr>
              <a:t>(1,0,3)</a:t>
            </a:r>
          </a:p>
        </p:txBody>
      </p:sp>
      <p:cxnSp>
        <p:nvCxnSpPr>
          <p:cNvPr id="50" name="Straight Connector 49"/>
          <p:cNvCxnSpPr>
            <a:endCxn id="45" idx="1"/>
          </p:cNvCxnSpPr>
          <p:nvPr/>
        </p:nvCxnSpPr>
        <p:spPr>
          <a:xfrm flipH="1">
            <a:off x="11151722" y="5924103"/>
            <a:ext cx="1415914" cy="2541547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14348511" y="6971854"/>
            <a:ext cx="1356312" cy="3573813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H="1">
            <a:off x="11341480" y="6878679"/>
            <a:ext cx="1179963" cy="3478643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14362715" y="5978539"/>
            <a:ext cx="2016336" cy="2471413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 Multi-Dimensional Grid Example</a:t>
            </a:r>
          </a:p>
        </p:txBody>
      </p:sp>
      <p:sp>
        <p:nvSpPr>
          <p:cNvPr id="61" name="Slide Number Placeholder 10"/>
          <p:cNvSpPr txBox="1">
            <a:spLocks/>
          </p:cNvSpPr>
          <p:nvPr/>
        </p:nvSpPr>
        <p:spPr>
          <a:xfrm>
            <a:off x="16459200" y="11178255"/>
            <a:ext cx="3810000" cy="685800"/>
          </a:xfrm>
          <a:prstGeom prst="rect">
            <a:avLst/>
          </a:prstGeom>
        </p:spPr>
        <p:txBody>
          <a:bodyPr vert="horz" lIns="182880" tIns="91440" rIns="182880" bIns="9144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2438430">
              <a:defRPr/>
            </a:pPr>
            <a:fld id="{4BE52CAC-C4C1-4D60-BB91-19BB46D53D1C}" type="slidenum">
              <a:rPr lang="en-US" sz="2400" b="0">
                <a:solidFill>
                  <a:srgbClr val="FFFFFF">
                    <a:tint val="75000"/>
                  </a:srgbClr>
                </a:solidFill>
                <a:latin typeface="Trebuchet MS"/>
              </a:rPr>
              <a:pPr defTabSz="2438430">
                <a:defRPr/>
              </a:pPr>
              <a:t>69</a:t>
            </a:fld>
            <a:endParaRPr lang="en-US" sz="2400" b="0" dirty="0">
              <a:solidFill>
                <a:srgbClr val="FFFFFF">
                  <a:tint val="75000"/>
                </a:srgbClr>
              </a:solidFill>
              <a:latin typeface="Trebuchet MS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9327055" y="5981545"/>
            <a:ext cx="2607928" cy="3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68322532-A7A0-4999-BCAF-96DF75F0F990}"/>
              </a:ext>
            </a:extLst>
          </p:cNvPr>
          <p:cNvSpPr txBox="1"/>
          <p:nvPr/>
        </p:nvSpPr>
        <p:spPr>
          <a:xfrm>
            <a:off x="5593735" y="12005539"/>
            <a:ext cx="13196531" cy="7571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 defTabSz="2438430" hangingPunct="1">
              <a:lnSpc>
                <a:spcPct val="90000"/>
              </a:lnSpc>
            </a:pPr>
            <a:r>
              <a:rPr lang="en-US" sz="4800" b="0" kern="1200" dirty="0">
                <a:solidFill>
                  <a:srgbClr val="6F6F6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Note: Block index: (y, x), Thread index: (z, y, x)</a:t>
            </a:r>
          </a:p>
        </p:txBody>
      </p:sp>
    </p:spTree>
    <p:extLst>
      <p:ext uri="{BB962C8B-B14F-4D97-AF65-F5344CB8AC3E}">
        <p14:creationId xmlns:p14="http://schemas.microsoft.com/office/powerpoint/2010/main" val="1023521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4919">
        <p:fade/>
      </p:transition>
    </mc:Choice>
    <mc:Fallback xmlns="">
      <p:transition spd="med" advTm="124919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Agend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Agenda</a:t>
            </a:r>
          </a:p>
        </p:txBody>
      </p:sp>
      <p:sp>
        <p:nvSpPr>
          <p:cNvPr id="132" name="Three key ideas that make GPUs run fast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Three key ideas that make GPUs run fast</a:t>
            </a:r>
          </a:p>
          <a:p>
            <a:r>
              <a:t>GPU memory hierarchy</a:t>
            </a:r>
          </a:p>
          <a:p>
            <a:r>
              <a:t>Closer look at a modern GPU architecture (Nvidia’s Volta)</a:t>
            </a:r>
          </a:p>
          <a:p>
            <a:pPr lvl="1"/>
            <a:r>
              <a:t>Memory: higher bandwidth, larger capacity</a:t>
            </a:r>
          </a:p>
          <a:p>
            <a:pPr lvl="1"/>
            <a:r>
              <a:t>Compute: application-specific hardware</a:t>
            </a:r>
          </a:p>
        </p:txBody>
      </p:sp>
      <p:sp>
        <p:nvSpPr>
          <p:cNvPr id="13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22582" y="13081000"/>
            <a:ext cx="326137" cy="54774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</p:spTree>
  </p:cSld>
  <p:clrMapOvr>
    <a:masterClrMapping/>
  </p:clrMapOvr>
  <p:transition spd="med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334004" y="3200400"/>
            <a:ext cx="15762653" cy="7208992"/>
            <a:chOff x="50800" y="683090"/>
            <a:chExt cx="7881326" cy="4805995"/>
          </a:xfrm>
        </p:grpSpPr>
        <p:sp>
          <p:nvSpPr>
            <p:cNvPr id="10865" name="Rectangle 10864"/>
            <p:cNvSpPr/>
            <p:nvPr/>
          </p:nvSpPr>
          <p:spPr>
            <a:xfrm>
              <a:off x="1816100" y="685800"/>
              <a:ext cx="5803900" cy="46482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2438430" hangingPunct="1">
                <a:defRPr/>
              </a:pPr>
              <a:endParaRPr lang="en-US" sz="3600" b="0" kern="1200">
                <a:solidFill>
                  <a:srgbClr val="FFFFFF"/>
                </a:solidFill>
                <a:latin typeface="Trebuchet MS"/>
              </a:endParaRPr>
            </a:p>
          </p:txBody>
        </p:sp>
        <p:grpSp>
          <p:nvGrpSpPr>
            <p:cNvPr id="3076" name="Group 512"/>
            <p:cNvGrpSpPr>
              <a:grpSpLocks/>
            </p:cNvGrpSpPr>
            <p:nvPr/>
          </p:nvGrpSpPr>
          <p:grpSpPr bwMode="auto">
            <a:xfrm>
              <a:off x="160263" y="1895908"/>
              <a:ext cx="1225550" cy="1231900"/>
              <a:chOff x="148419" y="2895600"/>
              <a:chExt cx="1226024" cy="1231710"/>
            </a:xfrm>
            <a:solidFill>
              <a:schemeClr val="bg1"/>
            </a:solidFill>
          </p:grpSpPr>
          <p:sp>
            <p:nvSpPr>
              <p:cNvPr id="252" name="Rectangle 251"/>
              <p:cNvSpPr/>
              <p:nvPr/>
            </p:nvSpPr>
            <p:spPr>
              <a:xfrm>
                <a:off x="150008" y="2895600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3" name="Rectangle 252"/>
              <p:cNvSpPr/>
              <p:nvPr/>
            </p:nvSpPr>
            <p:spPr>
              <a:xfrm>
                <a:off x="226237" y="2895600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4" name="Rectangle 253"/>
              <p:cNvSpPr/>
              <p:nvPr/>
            </p:nvSpPr>
            <p:spPr>
              <a:xfrm>
                <a:off x="302467" y="2895600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5" name="Rectangle 254"/>
              <p:cNvSpPr/>
              <p:nvPr/>
            </p:nvSpPr>
            <p:spPr>
              <a:xfrm>
                <a:off x="378696" y="2895600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6" name="Rectangle 255"/>
              <p:cNvSpPr/>
              <p:nvPr/>
            </p:nvSpPr>
            <p:spPr>
              <a:xfrm>
                <a:off x="454926" y="2895600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7" name="Rectangle 256"/>
              <p:cNvSpPr/>
              <p:nvPr/>
            </p:nvSpPr>
            <p:spPr>
              <a:xfrm>
                <a:off x="531155" y="2895600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8" name="Rectangle 257"/>
              <p:cNvSpPr/>
              <p:nvPr/>
            </p:nvSpPr>
            <p:spPr>
              <a:xfrm>
                <a:off x="607384" y="2895600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9" name="Rectangle 258"/>
              <p:cNvSpPr/>
              <p:nvPr/>
            </p:nvSpPr>
            <p:spPr>
              <a:xfrm>
                <a:off x="683614" y="2895600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0" name="Rectangle 259"/>
              <p:cNvSpPr/>
              <p:nvPr/>
            </p:nvSpPr>
            <p:spPr>
              <a:xfrm>
                <a:off x="761431" y="2895600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1" name="Rectangle 260"/>
              <p:cNvSpPr/>
              <p:nvPr/>
            </p:nvSpPr>
            <p:spPr>
              <a:xfrm>
                <a:off x="837660" y="2895600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2" name="Rectangle 261"/>
              <p:cNvSpPr/>
              <p:nvPr/>
            </p:nvSpPr>
            <p:spPr>
              <a:xfrm>
                <a:off x="913890" y="2895600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3" name="Rectangle 262"/>
              <p:cNvSpPr/>
              <p:nvPr/>
            </p:nvSpPr>
            <p:spPr>
              <a:xfrm>
                <a:off x="990119" y="2895600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4" name="Rectangle 263"/>
              <p:cNvSpPr/>
              <p:nvPr/>
            </p:nvSpPr>
            <p:spPr>
              <a:xfrm>
                <a:off x="1069525" y="2895600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5" name="Rectangle 264"/>
              <p:cNvSpPr/>
              <p:nvPr/>
            </p:nvSpPr>
            <p:spPr>
              <a:xfrm>
                <a:off x="1145755" y="2895600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6" name="Rectangle 265"/>
              <p:cNvSpPr/>
              <p:nvPr/>
            </p:nvSpPr>
            <p:spPr>
              <a:xfrm>
                <a:off x="1221984" y="2895600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7" name="Rectangle 266"/>
              <p:cNvSpPr/>
              <p:nvPr/>
            </p:nvSpPr>
            <p:spPr>
              <a:xfrm>
                <a:off x="1298214" y="2895600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8" name="Rectangle 267"/>
              <p:cNvSpPr/>
              <p:nvPr/>
            </p:nvSpPr>
            <p:spPr>
              <a:xfrm>
                <a:off x="150008" y="2971788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9" name="Rectangle 268"/>
              <p:cNvSpPr/>
              <p:nvPr/>
            </p:nvSpPr>
            <p:spPr>
              <a:xfrm>
                <a:off x="226237" y="2971788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0" name="Rectangle 269"/>
              <p:cNvSpPr/>
              <p:nvPr/>
            </p:nvSpPr>
            <p:spPr>
              <a:xfrm>
                <a:off x="302467" y="2971788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1" name="Rectangle 270"/>
              <p:cNvSpPr/>
              <p:nvPr/>
            </p:nvSpPr>
            <p:spPr>
              <a:xfrm>
                <a:off x="378696" y="2971788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2" name="Rectangle 271"/>
              <p:cNvSpPr/>
              <p:nvPr/>
            </p:nvSpPr>
            <p:spPr>
              <a:xfrm>
                <a:off x="454926" y="2971788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3" name="Rectangle 272"/>
              <p:cNvSpPr/>
              <p:nvPr/>
            </p:nvSpPr>
            <p:spPr>
              <a:xfrm>
                <a:off x="531155" y="2971788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4" name="Rectangle 273"/>
              <p:cNvSpPr/>
              <p:nvPr/>
            </p:nvSpPr>
            <p:spPr>
              <a:xfrm>
                <a:off x="607384" y="2971788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5" name="Rectangle 274"/>
              <p:cNvSpPr/>
              <p:nvPr/>
            </p:nvSpPr>
            <p:spPr>
              <a:xfrm>
                <a:off x="683614" y="2971788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6" name="Rectangle 275"/>
              <p:cNvSpPr/>
              <p:nvPr/>
            </p:nvSpPr>
            <p:spPr>
              <a:xfrm>
                <a:off x="761431" y="2971788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7" name="Rectangle 276"/>
              <p:cNvSpPr/>
              <p:nvPr/>
            </p:nvSpPr>
            <p:spPr>
              <a:xfrm>
                <a:off x="837660" y="2971788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8" name="Rectangle 277"/>
              <p:cNvSpPr/>
              <p:nvPr/>
            </p:nvSpPr>
            <p:spPr>
              <a:xfrm>
                <a:off x="913890" y="2971788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9" name="Rectangle 278"/>
              <p:cNvSpPr/>
              <p:nvPr/>
            </p:nvSpPr>
            <p:spPr>
              <a:xfrm>
                <a:off x="990119" y="2971788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0" name="Rectangle 279"/>
              <p:cNvSpPr/>
              <p:nvPr/>
            </p:nvSpPr>
            <p:spPr>
              <a:xfrm>
                <a:off x="1069525" y="2971788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1" name="Rectangle 280"/>
              <p:cNvSpPr/>
              <p:nvPr/>
            </p:nvSpPr>
            <p:spPr>
              <a:xfrm>
                <a:off x="1145755" y="2971788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2" name="Rectangle 281"/>
              <p:cNvSpPr/>
              <p:nvPr/>
            </p:nvSpPr>
            <p:spPr>
              <a:xfrm>
                <a:off x="1221984" y="2971788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3" name="Rectangle 282"/>
              <p:cNvSpPr/>
              <p:nvPr/>
            </p:nvSpPr>
            <p:spPr>
              <a:xfrm>
                <a:off x="1298214" y="2971788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4" name="Rectangle 283"/>
              <p:cNvSpPr/>
              <p:nvPr/>
            </p:nvSpPr>
            <p:spPr>
              <a:xfrm>
                <a:off x="150008" y="3054326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5" name="Rectangle 284"/>
              <p:cNvSpPr/>
              <p:nvPr/>
            </p:nvSpPr>
            <p:spPr>
              <a:xfrm>
                <a:off x="226237" y="3054326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6" name="Rectangle 285"/>
              <p:cNvSpPr/>
              <p:nvPr/>
            </p:nvSpPr>
            <p:spPr>
              <a:xfrm>
                <a:off x="302467" y="3054326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7" name="Rectangle 286"/>
              <p:cNvSpPr/>
              <p:nvPr/>
            </p:nvSpPr>
            <p:spPr>
              <a:xfrm>
                <a:off x="378696" y="3054326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8" name="Rectangle 287"/>
              <p:cNvSpPr/>
              <p:nvPr/>
            </p:nvSpPr>
            <p:spPr>
              <a:xfrm>
                <a:off x="454926" y="3054326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9" name="Rectangle 288"/>
              <p:cNvSpPr/>
              <p:nvPr/>
            </p:nvSpPr>
            <p:spPr>
              <a:xfrm>
                <a:off x="531155" y="3054326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0" name="Rectangle 289"/>
              <p:cNvSpPr/>
              <p:nvPr/>
            </p:nvSpPr>
            <p:spPr>
              <a:xfrm>
                <a:off x="607384" y="3054326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1" name="Rectangle 290"/>
              <p:cNvSpPr/>
              <p:nvPr/>
            </p:nvSpPr>
            <p:spPr>
              <a:xfrm>
                <a:off x="683614" y="3054326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2" name="Rectangle 291"/>
              <p:cNvSpPr/>
              <p:nvPr/>
            </p:nvSpPr>
            <p:spPr>
              <a:xfrm>
                <a:off x="761431" y="3054326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3" name="Rectangle 292"/>
              <p:cNvSpPr/>
              <p:nvPr/>
            </p:nvSpPr>
            <p:spPr>
              <a:xfrm>
                <a:off x="837660" y="3054326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4" name="Rectangle 293"/>
              <p:cNvSpPr/>
              <p:nvPr/>
            </p:nvSpPr>
            <p:spPr>
              <a:xfrm>
                <a:off x="913890" y="3054326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5" name="Rectangle 294"/>
              <p:cNvSpPr/>
              <p:nvPr/>
            </p:nvSpPr>
            <p:spPr>
              <a:xfrm>
                <a:off x="990119" y="3054326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6" name="Rectangle 295"/>
              <p:cNvSpPr/>
              <p:nvPr/>
            </p:nvSpPr>
            <p:spPr>
              <a:xfrm>
                <a:off x="1069525" y="3054326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7" name="Rectangle 296"/>
              <p:cNvSpPr/>
              <p:nvPr/>
            </p:nvSpPr>
            <p:spPr>
              <a:xfrm>
                <a:off x="1145755" y="3054326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8" name="Rectangle 297"/>
              <p:cNvSpPr/>
              <p:nvPr/>
            </p:nvSpPr>
            <p:spPr>
              <a:xfrm>
                <a:off x="1221984" y="3054326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9" name="Rectangle 298"/>
              <p:cNvSpPr/>
              <p:nvPr/>
            </p:nvSpPr>
            <p:spPr>
              <a:xfrm>
                <a:off x="1298214" y="3054326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0" name="Rectangle 299"/>
              <p:cNvSpPr/>
              <p:nvPr/>
            </p:nvSpPr>
            <p:spPr>
              <a:xfrm>
                <a:off x="150008" y="3130514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1" name="Rectangle 300"/>
              <p:cNvSpPr/>
              <p:nvPr/>
            </p:nvSpPr>
            <p:spPr>
              <a:xfrm>
                <a:off x="226237" y="3130514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2" name="Rectangle 301"/>
              <p:cNvSpPr/>
              <p:nvPr/>
            </p:nvSpPr>
            <p:spPr>
              <a:xfrm>
                <a:off x="302467" y="3130514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3" name="Rectangle 302"/>
              <p:cNvSpPr/>
              <p:nvPr/>
            </p:nvSpPr>
            <p:spPr>
              <a:xfrm>
                <a:off x="378696" y="3130514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4" name="Rectangle 303"/>
              <p:cNvSpPr/>
              <p:nvPr/>
            </p:nvSpPr>
            <p:spPr>
              <a:xfrm>
                <a:off x="454926" y="3130514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5" name="Rectangle 304"/>
              <p:cNvSpPr/>
              <p:nvPr/>
            </p:nvSpPr>
            <p:spPr>
              <a:xfrm>
                <a:off x="531155" y="3130514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6" name="Rectangle 305"/>
              <p:cNvSpPr/>
              <p:nvPr/>
            </p:nvSpPr>
            <p:spPr>
              <a:xfrm>
                <a:off x="607384" y="3130514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7" name="Rectangle 306"/>
              <p:cNvSpPr/>
              <p:nvPr/>
            </p:nvSpPr>
            <p:spPr>
              <a:xfrm>
                <a:off x="683614" y="3130514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8" name="Rectangle 307"/>
              <p:cNvSpPr/>
              <p:nvPr/>
            </p:nvSpPr>
            <p:spPr>
              <a:xfrm>
                <a:off x="761431" y="3130514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9" name="Rectangle 308"/>
              <p:cNvSpPr/>
              <p:nvPr/>
            </p:nvSpPr>
            <p:spPr>
              <a:xfrm>
                <a:off x="837660" y="3130514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10" name="Rectangle 309"/>
              <p:cNvSpPr/>
              <p:nvPr/>
            </p:nvSpPr>
            <p:spPr>
              <a:xfrm>
                <a:off x="913890" y="3130514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11" name="Rectangle 310"/>
              <p:cNvSpPr/>
              <p:nvPr/>
            </p:nvSpPr>
            <p:spPr>
              <a:xfrm>
                <a:off x="990119" y="3130514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12" name="Rectangle 311"/>
              <p:cNvSpPr/>
              <p:nvPr/>
            </p:nvSpPr>
            <p:spPr>
              <a:xfrm>
                <a:off x="1069525" y="3130514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13" name="Rectangle 312"/>
              <p:cNvSpPr/>
              <p:nvPr/>
            </p:nvSpPr>
            <p:spPr>
              <a:xfrm>
                <a:off x="1145755" y="3130514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14" name="Rectangle 313"/>
              <p:cNvSpPr/>
              <p:nvPr/>
            </p:nvSpPr>
            <p:spPr>
              <a:xfrm>
                <a:off x="1221984" y="3130514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15" name="Rectangle 314"/>
              <p:cNvSpPr/>
              <p:nvPr/>
            </p:nvSpPr>
            <p:spPr>
              <a:xfrm>
                <a:off x="1298214" y="3130514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16" name="Rectangle 315"/>
              <p:cNvSpPr/>
              <p:nvPr/>
            </p:nvSpPr>
            <p:spPr>
              <a:xfrm>
                <a:off x="148419" y="3200353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17" name="Rectangle 316"/>
              <p:cNvSpPr/>
              <p:nvPr/>
            </p:nvSpPr>
            <p:spPr>
              <a:xfrm>
                <a:off x="224648" y="3200353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18" name="Rectangle 317"/>
              <p:cNvSpPr/>
              <p:nvPr/>
            </p:nvSpPr>
            <p:spPr>
              <a:xfrm>
                <a:off x="300878" y="3200353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19" name="Rectangle 318"/>
              <p:cNvSpPr/>
              <p:nvPr/>
            </p:nvSpPr>
            <p:spPr>
              <a:xfrm>
                <a:off x="377107" y="3200353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20" name="Rectangle 319"/>
              <p:cNvSpPr/>
              <p:nvPr/>
            </p:nvSpPr>
            <p:spPr>
              <a:xfrm>
                <a:off x="453337" y="3200353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21" name="Rectangle 320"/>
              <p:cNvSpPr/>
              <p:nvPr/>
            </p:nvSpPr>
            <p:spPr>
              <a:xfrm>
                <a:off x="529566" y="3200353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22" name="Rectangle 321"/>
              <p:cNvSpPr/>
              <p:nvPr/>
            </p:nvSpPr>
            <p:spPr>
              <a:xfrm>
                <a:off x="605796" y="3200353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23" name="Rectangle 322"/>
              <p:cNvSpPr/>
              <p:nvPr/>
            </p:nvSpPr>
            <p:spPr>
              <a:xfrm>
                <a:off x="682025" y="3200353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24" name="Rectangle 323"/>
              <p:cNvSpPr/>
              <p:nvPr/>
            </p:nvSpPr>
            <p:spPr>
              <a:xfrm>
                <a:off x="759843" y="3200353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25" name="Rectangle 324"/>
              <p:cNvSpPr/>
              <p:nvPr/>
            </p:nvSpPr>
            <p:spPr>
              <a:xfrm>
                <a:off x="836073" y="3200353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26" name="Rectangle 325"/>
              <p:cNvSpPr/>
              <p:nvPr/>
            </p:nvSpPr>
            <p:spPr>
              <a:xfrm>
                <a:off x="912302" y="3200353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27" name="Rectangle 326"/>
              <p:cNvSpPr/>
              <p:nvPr/>
            </p:nvSpPr>
            <p:spPr>
              <a:xfrm>
                <a:off x="988532" y="3200353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28" name="Rectangle 327"/>
              <p:cNvSpPr/>
              <p:nvPr/>
            </p:nvSpPr>
            <p:spPr>
              <a:xfrm>
                <a:off x="1067938" y="3200353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29" name="Rectangle 328"/>
              <p:cNvSpPr/>
              <p:nvPr/>
            </p:nvSpPr>
            <p:spPr>
              <a:xfrm>
                <a:off x="1144167" y="3200353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30" name="Rectangle 329"/>
              <p:cNvSpPr/>
              <p:nvPr/>
            </p:nvSpPr>
            <p:spPr>
              <a:xfrm>
                <a:off x="1220396" y="3200353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31" name="Rectangle 330"/>
              <p:cNvSpPr/>
              <p:nvPr/>
            </p:nvSpPr>
            <p:spPr>
              <a:xfrm>
                <a:off x="1296626" y="3200353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32" name="Rectangle 331"/>
              <p:cNvSpPr/>
              <p:nvPr/>
            </p:nvSpPr>
            <p:spPr>
              <a:xfrm>
                <a:off x="148419" y="3276541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33" name="Rectangle 332"/>
              <p:cNvSpPr/>
              <p:nvPr/>
            </p:nvSpPr>
            <p:spPr>
              <a:xfrm>
                <a:off x="224648" y="3276541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34" name="Rectangle 333"/>
              <p:cNvSpPr/>
              <p:nvPr/>
            </p:nvSpPr>
            <p:spPr>
              <a:xfrm>
                <a:off x="300878" y="3276541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35" name="Rectangle 334"/>
              <p:cNvSpPr/>
              <p:nvPr/>
            </p:nvSpPr>
            <p:spPr>
              <a:xfrm>
                <a:off x="377107" y="3276541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36" name="Rectangle 335"/>
              <p:cNvSpPr/>
              <p:nvPr/>
            </p:nvSpPr>
            <p:spPr>
              <a:xfrm>
                <a:off x="453337" y="3276541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37" name="Rectangle 336"/>
              <p:cNvSpPr/>
              <p:nvPr/>
            </p:nvSpPr>
            <p:spPr>
              <a:xfrm>
                <a:off x="529566" y="3276541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38" name="Rectangle 337"/>
              <p:cNvSpPr/>
              <p:nvPr/>
            </p:nvSpPr>
            <p:spPr>
              <a:xfrm>
                <a:off x="605796" y="3276541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39" name="Rectangle 338"/>
              <p:cNvSpPr/>
              <p:nvPr/>
            </p:nvSpPr>
            <p:spPr>
              <a:xfrm>
                <a:off x="682025" y="3276541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40" name="Rectangle 339"/>
              <p:cNvSpPr/>
              <p:nvPr/>
            </p:nvSpPr>
            <p:spPr>
              <a:xfrm>
                <a:off x="759843" y="3276541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41" name="Rectangle 340"/>
              <p:cNvSpPr/>
              <p:nvPr/>
            </p:nvSpPr>
            <p:spPr>
              <a:xfrm>
                <a:off x="836073" y="3276541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42" name="Rectangle 341"/>
              <p:cNvSpPr/>
              <p:nvPr/>
            </p:nvSpPr>
            <p:spPr>
              <a:xfrm>
                <a:off x="912302" y="3276541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43" name="Rectangle 342"/>
              <p:cNvSpPr/>
              <p:nvPr/>
            </p:nvSpPr>
            <p:spPr>
              <a:xfrm>
                <a:off x="988532" y="3276541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44" name="Rectangle 343"/>
              <p:cNvSpPr/>
              <p:nvPr/>
            </p:nvSpPr>
            <p:spPr>
              <a:xfrm>
                <a:off x="1067938" y="3276541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45" name="Rectangle 344"/>
              <p:cNvSpPr/>
              <p:nvPr/>
            </p:nvSpPr>
            <p:spPr>
              <a:xfrm>
                <a:off x="1144167" y="3276541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46" name="Rectangle 345"/>
              <p:cNvSpPr/>
              <p:nvPr/>
            </p:nvSpPr>
            <p:spPr>
              <a:xfrm>
                <a:off x="1220396" y="3276541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47" name="Rectangle 346"/>
              <p:cNvSpPr/>
              <p:nvPr/>
            </p:nvSpPr>
            <p:spPr>
              <a:xfrm>
                <a:off x="1296626" y="3276541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48" name="Rectangle 347"/>
              <p:cNvSpPr/>
              <p:nvPr/>
            </p:nvSpPr>
            <p:spPr>
              <a:xfrm>
                <a:off x="148419" y="3359079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49" name="Rectangle 348"/>
              <p:cNvSpPr/>
              <p:nvPr/>
            </p:nvSpPr>
            <p:spPr>
              <a:xfrm>
                <a:off x="224648" y="3359079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50" name="Rectangle 349"/>
              <p:cNvSpPr/>
              <p:nvPr/>
            </p:nvSpPr>
            <p:spPr>
              <a:xfrm>
                <a:off x="300878" y="3359079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51" name="Rectangle 350"/>
              <p:cNvSpPr/>
              <p:nvPr/>
            </p:nvSpPr>
            <p:spPr>
              <a:xfrm>
                <a:off x="377107" y="3359079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52" name="Rectangle 351"/>
              <p:cNvSpPr/>
              <p:nvPr/>
            </p:nvSpPr>
            <p:spPr>
              <a:xfrm>
                <a:off x="453337" y="3359079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53" name="Rectangle 352"/>
              <p:cNvSpPr/>
              <p:nvPr/>
            </p:nvSpPr>
            <p:spPr>
              <a:xfrm>
                <a:off x="529566" y="3359079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54" name="Rectangle 353"/>
              <p:cNvSpPr/>
              <p:nvPr/>
            </p:nvSpPr>
            <p:spPr>
              <a:xfrm>
                <a:off x="605796" y="3359079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55" name="Rectangle 354"/>
              <p:cNvSpPr/>
              <p:nvPr/>
            </p:nvSpPr>
            <p:spPr>
              <a:xfrm>
                <a:off x="682025" y="3359079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56" name="Rectangle 355"/>
              <p:cNvSpPr/>
              <p:nvPr/>
            </p:nvSpPr>
            <p:spPr>
              <a:xfrm>
                <a:off x="759843" y="3359079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57" name="Rectangle 356"/>
              <p:cNvSpPr/>
              <p:nvPr/>
            </p:nvSpPr>
            <p:spPr>
              <a:xfrm>
                <a:off x="836073" y="3359079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58" name="Rectangle 357"/>
              <p:cNvSpPr/>
              <p:nvPr/>
            </p:nvSpPr>
            <p:spPr>
              <a:xfrm>
                <a:off x="912302" y="3359079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59" name="Rectangle 358"/>
              <p:cNvSpPr/>
              <p:nvPr/>
            </p:nvSpPr>
            <p:spPr>
              <a:xfrm>
                <a:off x="988532" y="3359079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60" name="Rectangle 359"/>
              <p:cNvSpPr/>
              <p:nvPr/>
            </p:nvSpPr>
            <p:spPr>
              <a:xfrm>
                <a:off x="1067938" y="3359079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61" name="Rectangle 360"/>
              <p:cNvSpPr/>
              <p:nvPr/>
            </p:nvSpPr>
            <p:spPr>
              <a:xfrm>
                <a:off x="1144167" y="3359079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62" name="Rectangle 361"/>
              <p:cNvSpPr/>
              <p:nvPr/>
            </p:nvSpPr>
            <p:spPr>
              <a:xfrm>
                <a:off x="1220396" y="3359079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63" name="Rectangle 362"/>
              <p:cNvSpPr/>
              <p:nvPr/>
            </p:nvSpPr>
            <p:spPr>
              <a:xfrm>
                <a:off x="1296626" y="3359079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64" name="Rectangle 363"/>
              <p:cNvSpPr/>
              <p:nvPr/>
            </p:nvSpPr>
            <p:spPr>
              <a:xfrm>
                <a:off x="148419" y="3435267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65" name="Rectangle 364"/>
              <p:cNvSpPr/>
              <p:nvPr/>
            </p:nvSpPr>
            <p:spPr>
              <a:xfrm>
                <a:off x="224648" y="3435267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66" name="Rectangle 365"/>
              <p:cNvSpPr/>
              <p:nvPr/>
            </p:nvSpPr>
            <p:spPr>
              <a:xfrm>
                <a:off x="300878" y="3435267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67" name="Rectangle 366"/>
              <p:cNvSpPr/>
              <p:nvPr/>
            </p:nvSpPr>
            <p:spPr>
              <a:xfrm>
                <a:off x="377107" y="3435267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68" name="Rectangle 367"/>
              <p:cNvSpPr/>
              <p:nvPr/>
            </p:nvSpPr>
            <p:spPr>
              <a:xfrm>
                <a:off x="453337" y="3435267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69" name="Rectangle 368"/>
              <p:cNvSpPr/>
              <p:nvPr/>
            </p:nvSpPr>
            <p:spPr>
              <a:xfrm>
                <a:off x="529566" y="3435267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70" name="Rectangle 369"/>
              <p:cNvSpPr/>
              <p:nvPr/>
            </p:nvSpPr>
            <p:spPr>
              <a:xfrm>
                <a:off x="605796" y="3435267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71" name="Rectangle 370"/>
              <p:cNvSpPr/>
              <p:nvPr/>
            </p:nvSpPr>
            <p:spPr>
              <a:xfrm>
                <a:off x="682025" y="3435267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72" name="Rectangle 371"/>
              <p:cNvSpPr/>
              <p:nvPr/>
            </p:nvSpPr>
            <p:spPr>
              <a:xfrm>
                <a:off x="759843" y="3435267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73" name="Rectangle 372"/>
              <p:cNvSpPr/>
              <p:nvPr/>
            </p:nvSpPr>
            <p:spPr>
              <a:xfrm>
                <a:off x="836073" y="3435267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74" name="Rectangle 373"/>
              <p:cNvSpPr/>
              <p:nvPr/>
            </p:nvSpPr>
            <p:spPr>
              <a:xfrm>
                <a:off x="912302" y="3435267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75" name="Rectangle 374"/>
              <p:cNvSpPr/>
              <p:nvPr/>
            </p:nvSpPr>
            <p:spPr>
              <a:xfrm>
                <a:off x="988532" y="3435267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76" name="Rectangle 375"/>
              <p:cNvSpPr/>
              <p:nvPr/>
            </p:nvSpPr>
            <p:spPr>
              <a:xfrm>
                <a:off x="1067938" y="3435267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77" name="Rectangle 376"/>
              <p:cNvSpPr/>
              <p:nvPr/>
            </p:nvSpPr>
            <p:spPr>
              <a:xfrm>
                <a:off x="1144167" y="3435267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78" name="Rectangle 377"/>
              <p:cNvSpPr/>
              <p:nvPr/>
            </p:nvSpPr>
            <p:spPr>
              <a:xfrm>
                <a:off x="1220396" y="3435267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79" name="Rectangle 378"/>
              <p:cNvSpPr/>
              <p:nvPr/>
            </p:nvSpPr>
            <p:spPr>
              <a:xfrm>
                <a:off x="1296626" y="3435267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85" name="Rectangle 384"/>
              <p:cNvSpPr/>
              <p:nvPr/>
            </p:nvSpPr>
            <p:spPr>
              <a:xfrm>
                <a:off x="150008" y="3511455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86" name="Rectangle 385"/>
              <p:cNvSpPr/>
              <p:nvPr/>
            </p:nvSpPr>
            <p:spPr>
              <a:xfrm>
                <a:off x="226237" y="3511455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87" name="Rectangle 386"/>
              <p:cNvSpPr/>
              <p:nvPr/>
            </p:nvSpPr>
            <p:spPr>
              <a:xfrm>
                <a:off x="302467" y="3511455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88" name="Rectangle 387"/>
              <p:cNvSpPr/>
              <p:nvPr/>
            </p:nvSpPr>
            <p:spPr>
              <a:xfrm>
                <a:off x="378696" y="3511455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89" name="Rectangle 388"/>
              <p:cNvSpPr/>
              <p:nvPr/>
            </p:nvSpPr>
            <p:spPr>
              <a:xfrm>
                <a:off x="454926" y="3511455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90" name="Rectangle 389"/>
              <p:cNvSpPr/>
              <p:nvPr/>
            </p:nvSpPr>
            <p:spPr>
              <a:xfrm>
                <a:off x="531155" y="3511455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91" name="Rectangle 390"/>
              <p:cNvSpPr/>
              <p:nvPr/>
            </p:nvSpPr>
            <p:spPr>
              <a:xfrm>
                <a:off x="607384" y="3511455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92" name="Rectangle 391"/>
              <p:cNvSpPr/>
              <p:nvPr/>
            </p:nvSpPr>
            <p:spPr>
              <a:xfrm>
                <a:off x="683614" y="3511455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93" name="Rectangle 392"/>
              <p:cNvSpPr/>
              <p:nvPr/>
            </p:nvSpPr>
            <p:spPr>
              <a:xfrm>
                <a:off x="761431" y="3511455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94" name="Rectangle 393"/>
              <p:cNvSpPr/>
              <p:nvPr/>
            </p:nvSpPr>
            <p:spPr>
              <a:xfrm>
                <a:off x="837660" y="3511455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95" name="Rectangle 394"/>
              <p:cNvSpPr/>
              <p:nvPr/>
            </p:nvSpPr>
            <p:spPr>
              <a:xfrm>
                <a:off x="913890" y="3511455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96" name="Rectangle 395"/>
              <p:cNvSpPr/>
              <p:nvPr/>
            </p:nvSpPr>
            <p:spPr>
              <a:xfrm>
                <a:off x="990119" y="3511455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97" name="Rectangle 396"/>
              <p:cNvSpPr/>
              <p:nvPr/>
            </p:nvSpPr>
            <p:spPr>
              <a:xfrm>
                <a:off x="1069525" y="3511455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98" name="Rectangle 397"/>
              <p:cNvSpPr/>
              <p:nvPr/>
            </p:nvSpPr>
            <p:spPr>
              <a:xfrm>
                <a:off x="1145755" y="3511455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99" name="Rectangle 398"/>
              <p:cNvSpPr/>
              <p:nvPr/>
            </p:nvSpPr>
            <p:spPr>
              <a:xfrm>
                <a:off x="1221984" y="3511455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00" name="Rectangle 399"/>
              <p:cNvSpPr/>
              <p:nvPr/>
            </p:nvSpPr>
            <p:spPr>
              <a:xfrm>
                <a:off x="1298214" y="3511455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01" name="Rectangle 400"/>
              <p:cNvSpPr/>
              <p:nvPr/>
            </p:nvSpPr>
            <p:spPr>
              <a:xfrm>
                <a:off x="150008" y="3587643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02" name="Rectangle 401"/>
              <p:cNvSpPr/>
              <p:nvPr/>
            </p:nvSpPr>
            <p:spPr>
              <a:xfrm>
                <a:off x="226237" y="3587643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03" name="Rectangle 402"/>
              <p:cNvSpPr/>
              <p:nvPr/>
            </p:nvSpPr>
            <p:spPr>
              <a:xfrm>
                <a:off x="302467" y="3587643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04" name="Rectangle 403"/>
              <p:cNvSpPr/>
              <p:nvPr/>
            </p:nvSpPr>
            <p:spPr>
              <a:xfrm>
                <a:off x="378696" y="3587643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05" name="Rectangle 404"/>
              <p:cNvSpPr/>
              <p:nvPr/>
            </p:nvSpPr>
            <p:spPr>
              <a:xfrm>
                <a:off x="454926" y="3587643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06" name="Rectangle 405"/>
              <p:cNvSpPr/>
              <p:nvPr/>
            </p:nvSpPr>
            <p:spPr>
              <a:xfrm>
                <a:off x="531155" y="3587643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07" name="Rectangle 406"/>
              <p:cNvSpPr/>
              <p:nvPr/>
            </p:nvSpPr>
            <p:spPr>
              <a:xfrm>
                <a:off x="607384" y="3587643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08" name="Rectangle 407"/>
              <p:cNvSpPr/>
              <p:nvPr/>
            </p:nvSpPr>
            <p:spPr>
              <a:xfrm>
                <a:off x="683614" y="3587643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09" name="Rectangle 408"/>
              <p:cNvSpPr/>
              <p:nvPr/>
            </p:nvSpPr>
            <p:spPr>
              <a:xfrm>
                <a:off x="761431" y="3587643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10" name="Rectangle 409"/>
              <p:cNvSpPr/>
              <p:nvPr/>
            </p:nvSpPr>
            <p:spPr>
              <a:xfrm>
                <a:off x="837660" y="3587643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11" name="Rectangle 410"/>
              <p:cNvSpPr/>
              <p:nvPr/>
            </p:nvSpPr>
            <p:spPr>
              <a:xfrm>
                <a:off x="913890" y="3587643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12" name="Rectangle 411"/>
              <p:cNvSpPr/>
              <p:nvPr/>
            </p:nvSpPr>
            <p:spPr>
              <a:xfrm>
                <a:off x="990119" y="3587643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13" name="Rectangle 412"/>
              <p:cNvSpPr/>
              <p:nvPr/>
            </p:nvSpPr>
            <p:spPr>
              <a:xfrm>
                <a:off x="1069525" y="3587643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14" name="Rectangle 413"/>
              <p:cNvSpPr/>
              <p:nvPr/>
            </p:nvSpPr>
            <p:spPr>
              <a:xfrm>
                <a:off x="1145755" y="3587643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15" name="Rectangle 414"/>
              <p:cNvSpPr/>
              <p:nvPr/>
            </p:nvSpPr>
            <p:spPr>
              <a:xfrm>
                <a:off x="1221984" y="3587643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16" name="Rectangle 415"/>
              <p:cNvSpPr/>
              <p:nvPr/>
            </p:nvSpPr>
            <p:spPr>
              <a:xfrm>
                <a:off x="1298214" y="3587643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17" name="Rectangle 416"/>
              <p:cNvSpPr/>
              <p:nvPr/>
            </p:nvSpPr>
            <p:spPr>
              <a:xfrm>
                <a:off x="150008" y="3670181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18" name="Rectangle 417"/>
              <p:cNvSpPr/>
              <p:nvPr/>
            </p:nvSpPr>
            <p:spPr>
              <a:xfrm>
                <a:off x="226237" y="3670181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19" name="Rectangle 418"/>
              <p:cNvSpPr/>
              <p:nvPr/>
            </p:nvSpPr>
            <p:spPr>
              <a:xfrm>
                <a:off x="302467" y="3670181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20" name="Rectangle 419"/>
              <p:cNvSpPr/>
              <p:nvPr/>
            </p:nvSpPr>
            <p:spPr>
              <a:xfrm>
                <a:off x="378696" y="3670181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21" name="Rectangle 420"/>
              <p:cNvSpPr/>
              <p:nvPr/>
            </p:nvSpPr>
            <p:spPr>
              <a:xfrm>
                <a:off x="454926" y="3670181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22" name="Rectangle 421"/>
              <p:cNvSpPr/>
              <p:nvPr/>
            </p:nvSpPr>
            <p:spPr>
              <a:xfrm>
                <a:off x="531155" y="3670181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23" name="Rectangle 422"/>
              <p:cNvSpPr/>
              <p:nvPr/>
            </p:nvSpPr>
            <p:spPr>
              <a:xfrm>
                <a:off x="607384" y="3670181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24" name="Rectangle 423"/>
              <p:cNvSpPr/>
              <p:nvPr/>
            </p:nvSpPr>
            <p:spPr>
              <a:xfrm>
                <a:off x="683614" y="3670181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25" name="Rectangle 424"/>
              <p:cNvSpPr/>
              <p:nvPr/>
            </p:nvSpPr>
            <p:spPr>
              <a:xfrm>
                <a:off x="761431" y="3670181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26" name="Rectangle 425"/>
              <p:cNvSpPr/>
              <p:nvPr/>
            </p:nvSpPr>
            <p:spPr>
              <a:xfrm>
                <a:off x="837660" y="3670181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27" name="Rectangle 426"/>
              <p:cNvSpPr/>
              <p:nvPr/>
            </p:nvSpPr>
            <p:spPr>
              <a:xfrm>
                <a:off x="913890" y="3670181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28" name="Rectangle 427"/>
              <p:cNvSpPr/>
              <p:nvPr/>
            </p:nvSpPr>
            <p:spPr>
              <a:xfrm>
                <a:off x="990119" y="3670181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29" name="Rectangle 428"/>
              <p:cNvSpPr/>
              <p:nvPr/>
            </p:nvSpPr>
            <p:spPr>
              <a:xfrm>
                <a:off x="1069525" y="3670181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30" name="Rectangle 429"/>
              <p:cNvSpPr/>
              <p:nvPr/>
            </p:nvSpPr>
            <p:spPr>
              <a:xfrm>
                <a:off x="1145755" y="3670181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31" name="Rectangle 430"/>
              <p:cNvSpPr/>
              <p:nvPr/>
            </p:nvSpPr>
            <p:spPr>
              <a:xfrm>
                <a:off x="1221984" y="3670181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32" name="Rectangle 431"/>
              <p:cNvSpPr/>
              <p:nvPr/>
            </p:nvSpPr>
            <p:spPr>
              <a:xfrm>
                <a:off x="1298214" y="3670181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33" name="Rectangle 432"/>
              <p:cNvSpPr/>
              <p:nvPr/>
            </p:nvSpPr>
            <p:spPr>
              <a:xfrm>
                <a:off x="150008" y="3746369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34" name="Rectangle 433"/>
              <p:cNvSpPr/>
              <p:nvPr/>
            </p:nvSpPr>
            <p:spPr>
              <a:xfrm>
                <a:off x="226237" y="3746369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35" name="Rectangle 434"/>
              <p:cNvSpPr/>
              <p:nvPr/>
            </p:nvSpPr>
            <p:spPr>
              <a:xfrm>
                <a:off x="302467" y="3746369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36" name="Rectangle 435"/>
              <p:cNvSpPr/>
              <p:nvPr/>
            </p:nvSpPr>
            <p:spPr>
              <a:xfrm>
                <a:off x="378696" y="3746369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37" name="Rectangle 436"/>
              <p:cNvSpPr/>
              <p:nvPr/>
            </p:nvSpPr>
            <p:spPr>
              <a:xfrm>
                <a:off x="454926" y="3746369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38" name="Rectangle 437"/>
              <p:cNvSpPr/>
              <p:nvPr/>
            </p:nvSpPr>
            <p:spPr>
              <a:xfrm>
                <a:off x="531155" y="3746369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39" name="Rectangle 438"/>
              <p:cNvSpPr/>
              <p:nvPr/>
            </p:nvSpPr>
            <p:spPr>
              <a:xfrm>
                <a:off x="607384" y="3746369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40" name="Rectangle 439"/>
              <p:cNvSpPr/>
              <p:nvPr/>
            </p:nvSpPr>
            <p:spPr>
              <a:xfrm>
                <a:off x="683614" y="3746369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41" name="Rectangle 440"/>
              <p:cNvSpPr/>
              <p:nvPr/>
            </p:nvSpPr>
            <p:spPr>
              <a:xfrm>
                <a:off x="761431" y="3746369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42" name="Rectangle 441"/>
              <p:cNvSpPr/>
              <p:nvPr/>
            </p:nvSpPr>
            <p:spPr>
              <a:xfrm>
                <a:off x="837660" y="3746369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43" name="Rectangle 442"/>
              <p:cNvSpPr/>
              <p:nvPr/>
            </p:nvSpPr>
            <p:spPr>
              <a:xfrm>
                <a:off x="913890" y="3746369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44" name="Rectangle 443"/>
              <p:cNvSpPr/>
              <p:nvPr/>
            </p:nvSpPr>
            <p:spPr>
              <a:xfrm>
                <a:off x="990119" y="3746369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45" name="Rectangle 444"/>
              <p:cNvSpPr/>
              <p:nvPr/>
            </p:nvSpPr>
            <p:spPr>
              <a:xfrm>
                <a:off x="1069525" y="3746369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46" name="Rectangle 445"/>
              <p:cNvSpPr/>
              <p:nvPr/>
            </p:nvSpPr>
            <p:spPr>
              <a:xfrm>
                <a:off x="1145755" y="3746369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47" name="Rectangle 446"/>
              <p:cNvSpPr/>
              <p:nvPr/>
            </p:nvSpPr>
            <p:spPr>
              <a:xfrm>
                <a:off x="1221984" y="3746369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48" name="Rectangle 447"/>
              <p:cNvSpPr/>
              <p:nvPr/>
            </p:nvSpPr>
            <p:spPr>
              <a:xfrm>
                <a:off x="1298214" y="3746369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49" name="Rectangle 448"/>
              <p:cNvSpPr/>
              <p:nvPr/>
            </p:nvSpPr>
            <p:spPr>
              <a:xfrm>
                <a:off x="148419" y="3816208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50" name="Rectangle 449"/>
              <p:cNvSpPr/>
              <p:nvPr/>
            </p:nvSpPr>
            <p:spPr>
              <a:xfrm>
                <a:off x="224648" y="3816208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51" name="Rectangle 450"/>
              <p:cNvSpPr/>
              <p:nvPr/>
            </p:nvSpPr>
            <p:spPr>
              <a:xfrm>
                <a:off x="300878" y="3816208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52" name="Rectangle 451"/>
              <p:cNvSpPr/>
              <p:nvPr/>
            </p:nvSpPr>
            <p:spPr>
              <a:xfrm>
                <a:off x="377107" y="3816208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53" name="Rectangle 452"/>
              <p:cNvSpPr/>
              <p:nvPr/>
            </p:nvSpPr>
            <p:spPr>
              <a:xfrm>
                <a:off x="453337" y="3816208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54" name="Rectangle 453"/>
              <p:cNvSpPr/>
              <p:nvPr/>
            </p:nvSpPr>
            <p:spPr>
              <a:xfrm>
                <a:off x="529566" y="3816208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55" name="Rectangle 454"/>
              <p:cNvSpPr/>
              <p:nvPr/>
            </p:nvSpPr>
            <p:spPr>
              <a:xfrm>
                <a:off x="605796" y="3816208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56" name="Rectangle 455"/>
              <p:cNvSpPr/>
              <p:nvPr/>
            </p:nvSpPr>
            <p:spPr>
              <a:xfrm>
                <a:off x="682025" y="3816208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57" name="Rectangle 456"/>
              <p:cNvSpPr/>
              <p:nvPr/>
            </p:nvSpPr>
            <p:spPr>
              <a:xfrm>
                <a:off x="759843" y="3816208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58" name="Rectangle 457"/>
              <p:cNvSpPr/>
              <p:nvPr/>
            </p:nvSpPr>
            <p:spPr>
              <a:xfrm>
                <a:off x="836073" y="3816208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59" name="Rectangle 458"/>
              <p:cNvSpPr/>
              <p:nvPr/>
            </p:nvSpPr>
            <p:spPr>
              <a:xfrm>
                <a:off x="912302" y="3816208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60" name="Rectangle 459"/>
              <p:cNvSpPr/>
              <p:nvPr/>
            </p:nvSpPr>
            <p:spPr>
              <a:xfrm>
                <a:off x="988532" y="3816208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61" name="Rectangle 460"/>
              <p:cNvSpPr/>
              <p:nvPr/>
            </p:nvSpPr>
            <p:spPr>
              <a:xfrm>
                <a:off x="1067938" y="3816208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62" name="Rectangle 461"/>
              <p:cNvSpPr/>
              <p:nvPr/>
            </p:nvSpPr>
            <p:spPr>
              <a:xfrm>
                <a:off x="1144167" y="3816208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63" name="Rectangle 462"/>
              <p:cNvSpPr/>
              <p:nvPr/>
            </p:nvSpPr>
            <p:spPr>
              <a:xfrm>
                <a:off x="1220396" y="3816208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64" name="Rectangle 463"/>
              <p:cNvSpPr/>
              <p:nvPr/>
            </p:nvSpPr>
            <p:spPr>
              <a:xfrm>
                <a:off x="1296626" y="3816208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65" name="Rectangle 464"/>
              <p:cNvSpPr/>
              <p:nvPr/>
            </p:nvSpPr>
            <p:spPr>
              <a:xfrm>
                <a:off x="148419" y="3892396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66" name="Rectangle 465"/>
              <p:cNvSpPr/>
              <p:nvPr/>
            </p:nvSpPr>
            <p:spPr>
              <a:xfrm>
                <a:off x="224648" y="3892396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67" name="Rectangle 466"/>
              <p:cNvSpPr/>
              <p:nvPr/>
            </p:nvSpPr>
            <p:spPr>
              <a:xfrm>
                <a:off x="300878" y="3892396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68" name="Rectangle 467"/>
              <p:cNvSpPr/>
              <p:nvPr/>
            </p:nvSpPr>
            <p:spPr>
              <a:xfrm>
                <a:off x="377107" y="3892396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69" name="Rectangle 468"/>
              <p:cNvSpPr/>
              <p:nvPr/>
            </p:nvSpPr>
            <p:spPr>
              <a:xfrm>
                <a:off x="453337" y="3892396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70" name="Rectangle 469"/>
              <p:cNvSpPr/>
              <p:nvPr/>
            </p:nvSpPr>
            <p:spPr>
              <a:xfrm>
                <a:off x="529566" y="3892396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71" name="Rectangle 470"/>
              <p:cNvSpPr/>
              <p:nvPr/>
            </p:nvSpPr>
            <p:spPr>
              <a:xfrm>
                <a:off x="605796" y="3892396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72" name="Rectangle 471"/>
              <p:cNvSpPr/>
              <p:nvPr/>
            </p:nvSpPr>
            <p:spPr>
              <a:xfrm>
                <a:off x="682025" y="3892396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73" name="Rectangle 472"/>
              <p:cNvSpPr/>
              <p:nvPr/>
            </p:nvSpPr>
            <p:spPr>
              <a:xfrm>
                <a:off x="759843" y="3892396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74" name="Rectangle 473"/>
              <p:cNvSpPr/>
              <p:nvPr/>
            </p:nvSpPr>
            <p:spPr>
              <a:xfrm>
                <a:off x="836073" y="3892396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75" name="Rectangle 474"/>
              <p:cNvSpPr/>
              <p:nvPr/>
            </p:nvSpPr>
            <p:spPr>
              <a:xfrm>
                <a:off x="912302" y="3892396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76" name="Rectangle 475"/>
              <p:cNvSpPr/>
              <p:nvPr/>
            </p:nvSpPr>
            <p:spPr>
              <a:xfrm>
                <a:off x="988532" y="3892396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77" name="Rectangle 476"/>
              <p:cNvSpPr/>
              <p:nvPr/>
            </p:nvSpPr>
            <p:spPr>
              <a:xfrm>
                <a:off x="1067938" y="3892396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78" name="Rectangle 477"/>
              <p:cNvSpPr/>
              <p:nvPr/>
            </p:nvSpPr>
            <p:spPr>
              <a:xfrm>
                <a:off x="1144167" y="3892396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79" name="Rectangle 478"/>
              <p:cNvSpPr/>
              <p:nvPr/>
            </p:nvSpPr>
            <p:spPr>
              <a:xfrm>
                <a:off x="1220396" y="3892396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80" name="Rectangle 479"/>
              <p:cNvSpPr/>
              <p:nvPr/>
            </p:nvSpPr>
            <p:spPr>
              <a:xfrm>
                <a:off x="1296626" y="3892396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81" name="Rectangle 480"/>
              <p:cNvSpPr/>
              <p:nvPr/>
            </p:nvSpPr>
            <p:spPr>
              <a:xfrm>
                <a:off x="148419" y="3974934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82" name="Rectangle 481"/>
              <p:cNvSpPr/>
              <p:nvPr/>
            </p:nvSpPr>
            <p:spPr>
              <a:xfrm>
                <a:off x="224648" y="3974934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83" name="Rectangle 482"/>
              <p:cNvSpPr/>
              <p:nvPr/>
            </p:nvSpPr>
            <p:spPr>
              <a:xfrm>
                <a:off x="300878" y="3974934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84" name="Rectangle 483"/>
              <p:cNvSpPr/>
              <p:nvPr/>
            </p:nvSpPr>
            <p:spPr>
              <a:xfrm>
                <a:off x="377107" y="3974934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85" name="Rectangle 484"/>
              <p:cNvSpPr/>
              <p:nvPr/>
            </p:nvSpPr>
            <p:spPr>
              <a:xfrm>
                <a:off x="453337" y="3974934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86" name="Rectangle 485"/>
              <p:cNvSpPr/>
              <p:nvPr/>
            </p:nvSpPr>
            <p:spPr>
              <a:xfrm>
                <a:off x="529566" y="3974934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87" name="Rectangle 486"/>
              <p:cNvSpPr/>
              <p:nvPr/>
            </p:nvSpPr>
            <p:spPr>
              <a:xfrm>
                <a:off x="605796" y="3974934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88" name="Rectangle 487"/>
              <p:cNvSpPr/>
              <p:nvPr/>
            </p:nvSpPr>
            <p:spPr>
              <a:xfrm>
                <a:off x="682025" y="3974934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89" name="Rectangle 488"/>
              <p:cNvSpPr/>
              <p:nvPr/>
            </p:nvSpPr>
            <p:spPr>
              <a:xfrm>
                <a:off x="759843" y="3974934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90" name="Rectangle 489"/>
              <p:cNvSpPr/>
              <p:nvPr/>
            </p:nvSpPr>
            <p:spPr>
              <a:xfrm>
                <a:off x="836073" y="3974934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91" name="Rectangle 490"/>
              <p:cNvSpPr/>
              <p:nvPr/>
            </p:nvSpPr>
            <p:spPr>
              <a:xfrm>
                <a:off x="912302" y="3974934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92" name="Rectangle 491"/>
              <p:cNvSpPr/>
              <p:nvPr/>
            </p:nvSpPr>
            <p:spPr>
              <a:xfrm>
                <a:off x="988532" y="3974934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93" name="Rectangle 492"/>
              <p:cNvSpPr/>
              <p:nvPr/>
            </p:nvSpPr>
            <p:spPr>
              <a:xfrm>
                <a:off x="1067938" y="3974934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94" name="Rectangle 493"/>
              <p:cNvSpPr/>
              <p:nvPr/>
            </p:nvSpPr>
            <p:spPr>
              <a:xfrm>
                <a:off x="1144167" y="3974934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95" name="Rectangle 494"/>
              <p:cNvSpPr/>
              <p:nvPr/>
            </p:nvSpPr>
            <p:spPr>
              <a:xfrm>
                <a:off x="1220396" y="3974934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96" name="Rectangle 495"/>
              <p:cNvSpPr/>
              <p:nvPr/>
            </p:nvSpPr>
            <p:spPr>
              <a:xfrm>
                <a:off x="1296626" y="3974934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97" name="Rectangle 496"/>
              <p:cNvSpPr/>
              <p:nvPr/>
            </p:nvSpPr>
            <p:spPr>
              <a:xfrm>
                <a:off x="148419" y="4051122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98" name="Rectangle 497"/>
              <p:cNvSpPr/>
              <p:nvPr/>
            </p:nvSpPr>
            <p:spPr>
              <a:xfrm>
                <a:off x="224648" y="4051122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99" name="Rectangle 498"/>
              <p:cNvSpPr/>
              <p:nvPr/>
            </p:nvSpPr>
            <p:spPr>
              <a:xfrm>
                <a:off x="300878" y="4051122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00" name="Rectangle 499"/>
              <p:cNvSpPr/>
              <p:nvPr/>
            </p:nvSpPr>
            <p:spPr>
              <a:xfrm>
                <a:off x="377107" y="4051122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01" name="Rectangle 500"/>
              <p:cNvSpPr/>
              <p:nvPr/>
            </p:nvSpPr>
            <p:spPr>
              <a:xfrm>
                <a:off x="453337" y="4051122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02" name="Rectangle 501"/>
              <p:cNvSpPr/>
              <p:nvPr/>
            </p:nvSpPr>
            <p:spPr>
              <a:xfrm>
                <a:off x="529566" y="4051122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03" name="Rectangle 502"/>
              <p:cNvSpPr/>
              <p:nvPr/>
            </p:nvSpPr>
            <p:spPr>
              <a:xfrm>
                <a:off x="605796" y="4051122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04" name="Rectangle 503"/>
              <p:cNvSpPr/>
              <p:nvPr/>
            </p:nvSpPr>
            <p:spPr>
              <a:xfrm>
                <a:off x="682025" y="4051122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05" name="Rectangle 504"/>
              <p:cNvSpPr/>
              <p:nvPr/>
            </p:nvSpPr>
            <p:spPr>
              <a:xfrm>
                <a:off x="759843" y="4051122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06" name="Rectangle 505"/>
              <p:cNvSpPr/>
              <p:nvPr/>
            </p:nvSpPr>
            <p:spPr>
              <a:xfrm>
                <a:off x="836073" y="4051122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07" name="Rectangle 506"/>
              <p:cNvSpPr/>
              <p:nvPr/>
            </p:nvSpPr>
            <p:spPr>
              <a:xfrm>
                <a:off x="912302" y="4051122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08" name="Rectangle 507"/>
              <p:cNvSpPr/>
              <p:nvPr/>
            </p:nvSpPr>
            <p:spPr>
              <a:xfrm>
                <a:off x="988532" y="4051122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09" name="Rectangle 508"/>
              <p:cNvSpPr/>
              <p:nvPr/>
            </p:nvSpPr>
            <p:spPr>
              <a:xfrm>
                <a:off x="1067938" y="4051122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10" name="Rectangle 509"/>
              <p:cNvSpPr/>
              <p:nvPr/>
            </p:nvSpPr>
            <p:spPr>
              <a:xfrm>
                <a:off x="1144167" y="4051122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11" name="Rectangle 510"/>
              <p:cNvSpPr/>
              <p:nvPr/>
            </p:nvSpPr>
            <p:spPr>
              <a:xfrm>
                <a:off x="1220396" y="4051122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12" name="Rectangle 511"/>
              <p:cNvSpPr/>
              <p:nvPr/>
            </p:nvSpPr>
            <p:spPr>
              <a:xfrm>
                <a:off x="1296626" y="4051122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</p:grpSp>
        <p:grpSp>
          <p:nvGrpSpPr>
            <p:cNvPr id="514" name="Group 513"/>
            <p:cNvGrpSpPr/>
            <p:nvPr/>
          </p:nvGrpSpPr>
          <p:grpSpPr>
            <a:xfrm>
              <a:off x="1824820" y="683090"/>
              <a:ext cx="1226024" cy="1231710"/>
              <a:chOff x="148419" y="2895600"/>
              <a:chExt cx="1226024" cy="1231710"/>
            </a:xfrm>
            <a:noFill/>
          </p:grpSpPr>
          <p:sp>
            <p:nvSpPr>
              <p:cNvPr id="515" name="Rectangle 514"/>
              <p:cNvSpPr/>
              <p:nvPr/>
            </p:nvSpPr>
            <p:spPr>
              <a:xfrm>
                <a:off x="1506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16" name="Rectangle 515"/>
              <p:cNvSpPr/>
              <p:nvPr/>
            </p:nvSpPr>
            <p:spPr>
              <a:xfrm>
                <a:off x="2268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17" name="Rectangle 516"/>
              <p:cNvSpPr/>
              <p:nvPr/>
            </p:nvSpPr>
            <p:spPr>
              <a:xfrm>
                <a:off x="3030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18" name="Rectangle 517"/>
              <p:cNvSpPr/>
              <p:nvPr/>
            </p:nvSpPr>
            <p:spPr>
              <a:xfrm>
                <a:off x="3792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19" name="Rectangle 518"/>
              <p:cNvSpPr/>
              <p:nvPr/>
            </p:nvSpPr>
            <p:spPr>
              <a:xfrm>
                <a:off x="4554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20" name="Rectangle 519"/>
              <p:cNvSpPr/>
              <p:nvPr/>
            </p:nvSpPr>
            <p:spPr>
              <a:xfrm>
                <a:off x="5316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21" name="Rectangle 520"/>
              <p:cNvSpPr/>
              <p:nvPr/>
            </p:nvSpPr>
            <p:spPr>
              <a:xfrm>
                <a:off x="6078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22" name="Rectangle 521"/>
              <p:cNvSpPr/>
              <p:nvPr/>
            </p:nvSpPr>
            <p:spPr>
              <a:xfrm>
                <a:off x="6840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23" name="Rectangle 522"/>
              <p:cNvSpPr/>
              <p:nvPr/>
            </p:nvSpPr>
            <p:spPr>
              <a:xfrm>
                <a:off x="7620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24" name="Rectangle 523"/>
              <p:cNvSpPr/>
              <p:nvPr/>
            </p:nvSpPr>
            <p:spPr>
              <a:xfrm>
                <a:off x="8382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25" name="Rectangle 524"/>
              <p:cNvSpPr/>
              <p:nvPr/>
            </p:nvSpPr>
            <p:spPr>
              <a:xfrm>
                <a:off x="9144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26" name="Rectangle 525"/>
              <p:cNvSpPr/>
              <p:nvPr/>
            </p:nvSpPr>
            <p:spPr>
              <a:xfrm>
                <a:off x="9906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27" name="Rectangle 526"/>
              <p:cNvSpPr/>
              <p:nvPr/>
            </p:nvSpPr>
            <p:spPr>
              <a:xfrm>
                <a:off x="10696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28" name="Rectangle 527"/>
              <p:cNvSpPr/>
              <p:nvPr/>
            </p:nvSpPr>
            <p:spPr>
              <a:xfrm>
                <a:off x="11458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29" name="Rectangle 528"/>
              <p:cNvSpPr/>
              <p:nvPr/>
            </p:nvSpPr>
            <p:spPr>
              <a:xfrm>
                <a:off x="12220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30" name="Rectangle 529"/>
              <p:cNvSpPr/>
              <p:nvPr/>
            </p:nvSpPr>
            <p:spPr>
              <a:xfrm>
                <a:off x="12982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31" name="Rectangle 530"/>
              <p:cNvSpPr/>
              <p:nvPr/>
            </p:nvSpPr>
            <p:spPr>
              <a:xfrm>
                <a:off x="1506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32" name="Rectangle 531"/>
              <p:cNvSpPr/>
              <p:nvPr/>
            </p:nvSpPr>
            <p:spPr>
              <a:xfrm>
                <a:off x="2268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33" name="Rectangle 532"/>
              <p:cNvSpPr/>
              <p:nvPr/>
            </p:nvSpPr>
            <p:spPr>
              <a:xfrm>
                <a:off x="3030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34" name="Rectangle 533"/>
              <p:cNvSpPr/>
              <p:nvPr/>
            </p:nvSpPr>
            <p:spPr>
              <a:xfrm>
                <a:off x="3792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35" name="Rectangle 534"/>
              <p:cNvSpPr/>
              <p:nvPr/>
            </p:nvSpPr>
            <p:spPr>
              <a:xfrm>
                <a:off x="4554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36" name="Rectangle 535"/>
              <p:cNvSpPr/>
              <p:nvPr/>
            </p:nvSpPr>
            <p:spPr>
              <a:xfrm>
                <a:off x="5316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37" name="Rectangle 536"/>
              <p:cNvSpPr/>
              <p:nvPr/>
            </p:nvSpPr>
            <p:spPr>
              <a:xfrm>
                <a:off x="6078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38" name="Rectangle 537"/>
              <p:cNvSpPr/>
              <p:nvPr/>
            </p:nvSpPr>
            <p:spPr>
              <a:xfrm>
                <a:off x="6840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39" name="Rectangle 538"/>
              <p:cNvSpPr/>
              <p:nvPr/>
            </p:nvSpPr>
            <p:spPr>
              <a:xfrm>
                <a:off x="7620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40" name="Rectangle 539"/>
              <p:cNvSpPr/>
              <p:nvPr/>
            </p:nvSpPr>
            <p:spPr>
              <a:xfrm>
                <a:off x="8382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41" name="Rectangle 540"/>
              <p:cNvSpPr/>
              <p:nvPr/>
            </p:nvSpPr>
            <p:spPr>
              <a:xfrm>
                <a:off x="9144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42" name="Rectangle 541"/>
              <p:cNvSpPr/>
              <p:nvPr/>
            </p:nvSpPr>
            <p:spPr>
              <a:xfrm>
                <a:off x="9906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43" name="Rectangle 542"/>
              <p:cNvSpPr/>
              <p:nvPr/>
            </p:nvSpPr>
            <p:spPr>
              <a:xfrm>
                <a:off x="10696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44" name="Rectangle 543"/>
              <p:cNvSpPr/>
              <p:nvPr/>
            </p:nvSpPr>
            <p:spPr>
              <a:xfrm>
                <a:off x="11458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45" name="Rectangle 544"/>
              <p:cNvSpPr/>
              <p:nvPr/>
            </p:nvSpPr>
            <p:spPr>
              <a:xfrm>
                <a:off x="12220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46" name="Rectangle 545"/>
              <p:cNvSpPr/>
              <p:nvPr/>
            </p:nvSpPr>
            <p:spPr>
              <a:xfrm>
                <a:off x="12982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47" name="Rectangle 546"/>
              <p:cNvSpPr/>
              <p:nvPr/>
            </p:nvSpPr>
            <p:spPr>
              <a:xfrm>
                <a:off x="1506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48" name="Rectangle 547"/>
              <p:cNvSpPr/>
              <p:nvPr/>
            </p:nvSpPr>
            <p:spPr>
              <a:xfrm>
                <a:off x="2268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49" name="Rectangle 548"/>
              <p:cNvSpPr/>
              <p:nvPr/>
            </p:nvSpPr>
            <p:spPr>
              <a:xfrm>
                <a:off x="3030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50" name="Rectangle 549"/>
              <p:cNvSpPr/>
              <p:nvPr/>
            </p:nvSpPr>
            <p:spPr>
              <a:xfrm>
                <a:off x="3792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51" name="Rectangle 550"/>
              <p:cNvSpPr/>
              <p:nvPr/>
            </p:nvSpPr>
            <p:spPr>
              <a:xfrm>
                <a:off x="4554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52" name="Rectangle 551"/>
              <p:cNvSpPr/>
              <p:nvPr/>
            </p:nvSpPr>
            <p:spPr>
              <a:xfrm>
                <a:off x="5316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53" name="Rectangle 552"/>
              <p:cNvSpPr/>
              <p:nvPr/>
            </p:nvSpPr>
            <p:spPr>
              <a:xfrm>
                <a:off x="6078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54" name="Rectangle 553"/>
              <p:cNvSpPr/>
              <p:nvPr/>
            </p:nvSpPr>
            <p:spPr>
              <a:xfrm>
                <a:off x="6840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55" name="Rectangle 554"/>
              <p:cNvSpPr/>
              <p:nvPr/>
            </p:nvSpPr>
            <p:spPr>
              <a:xfrm>
                <a:off x="7620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56" name="Rectangle 555"/>
              <p:cNvSpPr/>
              <p:nvPr/>
            </p:nvSpPr>
            <p:spPr>
              <a:xfrm>
                <a:off x="8382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57" name="Rectangle 556"/>
              <p:cNvSpPr/>
              <p:nvPr/>
            </p:nvSpPr>
            <p:spPr>
              <a:xfrm>
                <a:off x="9144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58" name="Rectangle 557"/>
              <p:cNvSpPr/>
              <p:nvPr/>
            </p:nvSpPr>
            <p:spPr>
              <a:xfrm>
                <a:off x="9906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59" name="Rectangle 558"/>
              <p:cNvSpPr/>
              <p:nvPr/>
            </p:nvSpPr>
            <p:spPr>
              <a:xfrm>
                <a:off x="10696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60" name="Rectangle 559"/>
              <p:cNvSpPr/>
              <p:nvPr/>
            </p:nvSpPr>
            <p:spPr>
              <a:xfrm>
                <a:off x="11458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61" name="Rectangle 560"/>
              <p:cNvSpPr/>
              <p:nvPr/>
            </p:nvSpPr>
            <p:spPr>
              <a:xfrm>
                <a:off x="12220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62" name="Rectangle 561"/>
              <p:cNvSpPr/>
              <p:nvPr/>
            </p:nvSpPr>
            <p:spPr>
              <a:xfrm>
                <a:off x="12982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63" name="Rectangle 562"/>
              <p:cNvSpPr/>
              <p:nvPr/>
            </p:nvSpPr>
            <p:spPr>
              <a:xfrm>
                <a:off x="1506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64" name="Rectangle 563"/>
              <p:cNvSpPr/>
              <p:nvPr/>
            </p:nvSpPr>
            <p:spPr>
              <a:xfrm>
                <a:off x="2268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65" name="Rectangle 564"/>
              <p:cNvSpPr/>
              <p:nvPr/>
            </p:nvSpPr>
            <p:spPr>
              <a:xfrm>
                <a:off x="3030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66" name="Rectangle 565"/>
              <p:cNvSpPr/>
              <p:nvPr/>
            </p:nvSpPr>
            <p:spPr>
              <a:xfrm>
                <a:off x="3792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67" name="Rectangle 566"/>
              <p:cNvSpPr/>
              <p:nvPr/>
            </p:nvSpPr>
            <p:spPr>
              <a:xfrm>
                <a:off x="4554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68" name="Rectangle 567"/>
              <p:cNvSpPr/>
              <p:nvPr/>
            </p:nvSpPr>
            <p:spPr>
              <a:xfrm>
                <a:off x="5316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69" name="Rectangle 568"/>
              <p:cNvSpPr/>
              <p:nvPr/>
            </p:nvSpPr>
            <p:spPr>
              <a:xfrm>
                <a:off x="6078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0" name="Rectangle 569"/>
              <p:cNvSpPr/>
              <p:nvPr/>
            </p:nvSpPr>
            <p:spPr>
              <a:xfrm>
                <a:off x="6840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1" name="Rectangle 570"/>
              <p:cNvSpPr/>
              <p:nvPr/>
            </p:nvSpPr>
            <p:spPr>
              <a:xfrm>
                <a:off x="7620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2" name="Rectangle 571"/>
              <p:cNvSpPr/>
              <p:nvPr/>
            </p:nvSpPr>
            <p:spPr>
              <a:xfrm>
                <a:off x="8382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3" name="Rectangle 572"/>
              <p:cNvSpPr/>
              <p:nvPr/>
            </p:nvSpPr>
            <p:spPr>
              <a:xfrm>
                <a:off x="9144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4" name="Rectangle 573"/>
              <p:cNvSpPr/>
              <p:nvPr/>
            </p:nvSpPr>
            <p:spPr>
              <a:xfrm>
                <a:off x="9906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5" name="Rectangle 574"/>
              <p:cNvSpPr/>
              <p:nvPr/>
            </p:nvSpPr>
            <p:spPr>
              <a:xfrm>
                <a:off x="10696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6" name="Rectangle 575"/>
              <p:cNvSpPr/>
              <p:nvPr/>
            </p:nvSpPr>
            <p:spPr>
              <a:xfrm>
                <a:off x="11458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7" name="Rectangle 576"/>
              <p:cNvSpPr/>
              <p:nvPr/>
            </p:nvSpPr>
            <p:spPr>
              <a:xfrm>
                <a:off x="12220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8" name="Rectangle 577"/>
              <p:cNvSpPr/>
              <p:nvPr/>
            </p:nvSpPr>
            <p:spPr>
              <a:xfrm>
                <a:off x="12982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9" name="Rectangle 578"/>
              <p:cNvSpPr/>
              <p:nvPr/>
            </p:nvSpPr>
            <p:spPr>
              <a:xfrm>
                <a:off x="1489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0" name="Rectangle 579"/>
              <p:cNvSpPr/>
              <p:nvPr/>
            </p:nvSpPr>
            <p:spPr>
              <a:xfrm>
                <a:off x="2251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1" name="Rectangle 580"/>
              <p:cNvSpPr/>
              <p:nvPr/>
            </p:nvSpPr>
            <p:spPr>
              <a:xfrm>
                <a:off x="3013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2" name="Rectangle 581"/>
              <p:cNvSpPr/>
              <p:nvPr/>
            </p:nvSpPr>
            <p:spPr>
              <a:xfrm>
                <a:off x="3775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3" name="Rectangle 582"/>
              <p:cNvSpPr/>
              <p:nvPr/>
            </p:nvSpPr>
            <p:spPr>
              <a:xfrm>
                <a:off x="4537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4" name="Rectangle 583"/>
              <p:cNvSpPr/>
              <p:nvPr/>
            </p:nvSpPr>
            <p:spPr>
              <a:xfrm>
                <a:off x="5299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5" name="Rectangle 584"/>
              <p:cNvSpPr/>
              <p:nvPr/>
            </p:nvSpPr>
            <p:spPr>
              <a:xfrm>
                <a:off x="6061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6" name="Rectangle 585"/>
              <p:cNvSpPr/>
              <p:nvPr/>
            </p:nvSpPr>
            <p:spPr>
              <a:xfrm>
                <a:off x="6823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7" name="Rectangle 586"/>
              <p:cNvSpPr/>
              <p:nvPr/>
            </p:nvSpPr>
            <p:spPr>
              <a:xfrm>
                <a:off x="7602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8" name="Rectangle 587"/>
              <p:cNvSpPr/>
              <p:nvPr/>
            </p:nvSpPr>
            <p:spPr>
              <a:xfrm>
                <a:off x="8364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9" name="Rectangle 588"/>
              <p:cNvSpPr/>
              <p:nvPr/>
            </p:nvSpPr>
            <p:spPr>
              <a:xfrm>
                <a:off x="9126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0" name="Rectangle 589"/>
              <p:cNvSpPr/>
              <p:nvPr/>
            </p:nvSpPr>
            <p:spPr>
              <a:xfrm>
                <a:off x="9888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1" name="Rectangle 590"/>
              <p:cNvSpPr/>
              <p:nvPr/>
            </p:nvSpPr>
            <p:spPr>
              <a:xfrm>
                <a:off x="10679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2" name="Rectangle 591"/>
              <p:cNvSpPr/>
              <p:nvPr/>
            </p:nvSpPr>
            <p:spPr>
              <a:xfrm>
                <a:off x="11441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3" name="Rectangle 592"/>
              <p:cNvSpPr/>
              <p:nvPr/>
            </p:nvSpPr>
            <p:spPr>
              <a:xfrm>
                <a:off x="12203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4" name="Rectangle 593"/>
              <p:cNvSpPr/>
              <p:nvPr/>
            </p:nvSpPr>
            <p:spPr>
              <a:xfrm>
                <a:off x="12965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5" name="Rectangle 594"/>
              <p:cNvSpPr/>
              <p:nvPr/>
            </p:nvSpPr>
            <p:spPr>
              <a:xfrm>
                <a:off x="1489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6" name="Rectangle 595"/>
              <p:cNvSpPr/>
              <p:nvPr/>
            </p:nvSpPr>
            <p:spPr>
              <a:xfrm>
                <a:off x="2251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7" name="Rectangle 596"/>
              <p:cNvSpPr/>
              <p:nvPr/>
            </p:nvSpPr>
            <p:spPr>
              <a:xfrm>
                <a:off x="3013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8" name="Rectangle 597"/>
              <p:cNvSpPr/>
              <p:nvPr/>
            </p:nvSpPr>
            <p:spPr>
              <a:xfrm>
                <a:off x="3775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9" name="Rectangle 598"/>
              <p:cNvSpPr/>
              <p:nvPr/>
            </p:nvSpPr>
            <p:spPr>
              <a:xfrm>
                <a:off x="4537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0" name="Rectangle 599"/>
              <p:cNvSpPr/>
              <p:nvPr/>
            </p:nvSpPr>
            <p:spPr>
              <a:xfrm>
                <a:off x="5299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1" name="Rectangle 600"/>
              <p:cNvSpPr/>
              <p:nvPr/>
            </p:nvSpPr>
            <p:spPr>
              <a:xfrm>
                <a:off x="6061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2" name="Rectangle 601"/>
              <p:cNvSpPr/>
              <p:nvPr/>
            </p:nvSpPr>
            <p:spPr>
              <a:xfrm>
                <a:off x="6823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3" name="Rectangle 602"/>
              <p:cNvSpPr/>
              <p:nvPr/>
            </p:nvSpPr>
            <p:spPr>
              <a:xfrm>
                <a:off x="7602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4" name="Rectangle 603"/>
              <p:cNvSpPr/>
              <p:nvPr/>
            </p:nvSpPr>
            <p:spPr>
              <a:xfrm>
                <a:off x="8364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5" name="Rectangle 604"/>
              <p:cNvSpPr/>
              <p:nvPr/>
            </p:nvSpPr>
            <p:spPr>
              <a:xfrm>
                <a:off x="9126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6" name="Rectangle 605"/>
              <p:cNvSpPr/>
              <p:nvPr/>
            </p:nvSpPr>
            <p:spPr>
              <a:xfrm>
                <a:off x="9888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7" name="Rectangle 606"/>
              <p:cNvSpPr/>
              <p:nvPr/>
            </p:nvSpPr>
            <p:spPr>
              <a:xfrm>
                <a:off x="10679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8" name="Rectangle 607"/>
              <p:cNvSpPr/>
              <p:nvPr/>
            </p:nvSpPr>
            <p:spPr>
              <a:xfrm>
                <a:off x="11441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9" name="Rectangle 608"/>
              <p:cNvSpPr/>
              <p:nvPr/>
            </p:nvSpPr>
            <p:spPr>
              <a:xfrm>
                <a:off x="12203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0" name="Rectangle 609"/>
              <p:cNvSpPr/>
              <p:nvPr/>
            </p:nvSpPr>
            <p:spPr>
              <a:xfrm>
                <a:off x="12965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1" name="Rectangle 610"/>
              <p:cNvSpPr/>
              <p:nvPr/>
            </p:nvSpPr>
            <p:spPr>
              <a:xfrm>
                <a:off x="1489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2" name="Rectangle 611"/>
              <p:cNvSpPr/>
              <p:nvPr/>
            </p:nvSpPr>
            <p:spPr>
              <a:xfrm>
                <a:off x="2251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3" name="Rectangle 612"/>
              <p:cNvSpPr/>
              <p:nvPr/>
            </p:nvSpPr>
            <p:spPr>
              <a:xfrm>
                <a:off x="3013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4" name="Rectangle 613"/>
              <p:cNvSpPr/>
              <p:nvPr/>
            </p:nvSpPr>
            <p:spPr>
              <a:xfrm>
                <a:off x="3775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5" name="Rectangle 614"/>
              <p:cNvSpPr/>
              <p:nvPr/>
            </p:nvSpPr>
            <p:spPr>
              <a:xfrm>
                <a:off x="4537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6" name="Rectangle 615"/>
              <p:cNvSpPr/>
              <p:nvPr/>
            </p:nvSpPr>
            <p:spPr>
              <a:xfrm>
                <a:off x="5299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7" name="Rectangle 616"/>
              <p:cNvSpPr/>
              <p:nvPr/>
            </p:nvSpPr>
            <p:spPr>
              <a:xfrm>
                <a:off x="6061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8" name="Rectangle 617"/>
              <p:cNvSpPr/>
              <p:nvPr/>
            </p:nvSpPr>
            <p:spPr>
              <a:xfrm>
                <a:off x="6823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9" name="Rectangle 618"/>
              <p:cNvSpPr/>
              <p:nvPr/>
            </p:nvSpPr>
            <p:spPr>
              <a:xfrm>
                <a:off x="7602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0" name="Rectangle 619"/>
              <p:cNvSpPr/>
              <p:nvPr/>
            </p:nvSpPr>
            <p:spPr>
              <a:xfrm>
                <a:off x="8364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1" name="Rectangle 620"/>
              <p:cNvSpPr/>
              <p:nvPr/>
            </p:nvSpPr>
            <p:spPr>
              <a:xfrm>
                <a:off x="9126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2" name="Rectangle 621"/>
              <p:cNvSpPr/>
              <p:nvPr/>
            </p:nvSpPr>
            <p:spPr>
              <a:xfrm>
                <a:off x="9888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3" name="Rectangle 622"/>
              <p:cNvSpPr/>
              <p:nvPr/>
            </p:nvSpPr>
            <p:spPr>
              <a:xfrm>
                <a:off x="10679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4" name="Rectangle 623"/>
              <p:cNvSpPr/>
              <p:nvPr/>
            </p:nvSpPr>
            <p:spPr>
              <a:xfrm>
                <a:off x="11441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5" name="Rectangle 624"/>
              <p:cNvSpPr/>
              <p:nvPr/>
            </p:nvSpPr>
            <p:spPr>
              <a:xfrm>
                <a:off x="12203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6" name="Rectangle 625"/>
              <p:cNvSpPr/>
              <p:nvPr/>
            </p:nvSpPr>
            <p:spPr>
              <a:xfrm>
                <a:off x="12965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7" name="Rectangle 626"/>
              <p:cNvSpPr/>
              <p:nvPr/>
            </p:nvSpPr>
            <p:spPr>
              <a:xfrm>
                <a:off x="1489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8" name="Rectangle 627"/>
              <p:cNvSpPr/>
              <p:nvPr/>
            </p:nvSpPr>
            <p:spPr>
              <a:xfrm>
                <a:off x="2251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9" name="Rectangle 628"/>
              <p:cNvSpPr/>
              <p:nvPr/>
            </p:nvSpPr>
            <p:spPr>
              <a:xfrm>
                <a:off x="3013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0" name="Rectangle 629"/>
              <p:cNvSpPr/>
              <p:nvPr/>
            </p:nvSpPr>
            <p:spPr>
              <a:xfrm>
                <a:off x="3775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1" name="Rectangle 630"/>
              <p:cNvSpPr/>
              <p:nvPr/>
            </p:nvSpPr>
            <p:spPr>
              <a:xfrm>
                <a:off x="4537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2" name="Rectangle 631"/>
              <p:cNvSpPr/>
              <p:nvPr/>
            </p:nvSpPr>
            <p:spPr>
              <a:xfrm>
                <a:off x="5299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3" name="Rectangle 632"/>
              <p:cNvSpPr/>
              <p:nvPr/>
            </p:nvSpPr>
            <p:spPr>
              <a:xfrm>
                <a:off x="6061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4" name="Rectangle 633"/>
              <p:cNvSpPr/>
              <p:nvPr/>
            </p:nvSpPr>
            <p:spPr>
              <a:xfrm>
                <a:off x="6823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5" name="Rectangle 634"/>
              <p:cNvSpPr/>
              <p:nvPr/>
            </p:nvSpPr>
            <p:spPr>
              <a:xfrm>
                <a:off x="7602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6" name="Rectangle 635"/>
              <p:cNvSpPr/>
              <p:nvPr/>
            </p:nvSpPr>
            <p:spPr>
              <a:xfrm>
                <a:off x="8364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7" name="Rectangle 636"/>
              <p:cNvSpPr/>
              <p:nvPr/>
            </p:nvSpPr>
            <p:spPr>
              <a:xfrm>
                <a:off x="9126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8" name="Rectangle 637"/>
              <p:cNvSpPr/>
              <p:nvPr/>
            </p:nvSpPr>
            <p:spPr>
              <a:xfrm>
                <a:off x="9888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9" name="Rectangle 638"/>
              <p:cNvSpPr/>
              <p:nvPr/>
            </p:nvSpPr>
            <p:spPr>
              <a:xfrm>
                <a:off x="10679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0" name="Rectangle 639"/>
              <p:cNvSpPr/>
              <p:nvPr/>
            </p:nvSpPr>
            <p:spPr>
              <a:xfrm>
                <a:off x="11441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1" name="Rectangle 640"/>
              <p:cNvSpPr/>
              <p:nvPr/>
            </p:nvSpPr>
            <p:spPr>
              <a:xfrm>
                <a:off x="12203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2" name="Rectangle 641"/>
              <p:cNvSpPr/>
              <p:nvPr/>
            </p:nvSpPr>
            <p:spPr>
              <a:xfrm>
                <a:off x="12965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3" name="Rectangle 642"/>
              <p:cNvSpPr/>
              <p:nvPr/>
            </p:nvSpPr>
            <p:spPr>
              <a:xfrm>
                <a:off x="1501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4" name="Rectangle 643"/>
              <p:cNvSpPr/>
              <p:nvPr/>
            </p:nvSpPr>
            <p:spPr>
              <a:xfrm>
                <a:off x="2263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5" name="Rectangle 644"/>
              <p:cNvSpPr/>
              <p:nvPr/>
            </p:nvSpPr>
            <p:spPr>
              <a:xfrm>
                <a:off x="3025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6" name="Rectangle 645"/>
              <p:cNvSpPr/>
              <p:nvPr/>
            </p:nvSpPr>
            <p:spPr>
              <a:xfrm>
                <a:off x="3787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7" name="Rectangle 646"/>
              <p:cNvSpPr/>
              <p:nvPr/>
            </p:nvSpPr>
            <p:spPr>
              <a:xfrm>
                <a:off x="4549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8" name="Rectangle 647"/>
              <p:cNvSpPr/>
              <p:nvPr/>
            </p:nvSpPr>
            <p:spPr>
              <a:xfrm>
                <a:off x="5311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9" name="Rectangle 648"/>
              <p:cNvSpPr/>
              <p:nvPr/>
            </p:nvSpPr>
            <p:spPr>
              <a:xfrm>
                <a:off x="6073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0" name="Rectangle 649"/>
              <p:cNvSpPr/>
              <p:nvPr/>
            </p:nvSpPr>
            <p:spPr>
              <a:xfrm>
                <a:off x="6835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1" name="Rectangle 650"/>
              <p:cNvSpPr/>
              <p:nvPr/>
            </p:nvSpPr>
            <p:spPr>
              <a:xfrm>
                <a:off x="7614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2" name="Rectangle 651"/>
              <p:cNvSpPr/>
              <p:nvPr/>
            </p:nvSpPr>
            <p:spPr>
              <a:xfrm>
                <a:off x="8376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3" name="Rectangle 652"/>
              <p:cNvSpPr/>
              <p:nvPr/>
            </p:nvSpPr>
            <p:spPr>
              <a:xfrm>
                <a:off x="9138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4" name="Rectangle 653"/>
              <p:cNvSpPr/>
              <p:nvPr/>
            </p:nvSpPr>
            <p:spPr>
              <a:xfrm>
                <a:off x="9900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5" name="Rectangle 654"/>
              <p:cNvSpPr/>
              <p:nvPr/>
            </p:nvSpPr>
            <p:spPr>
              <a:xfrm>
                <a:off x="10690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6" name="Rectangle 655"/>
              <p:cNvSpPr/>
              <p:nvPr/>
            </p:nvSpPr>
            <p:spPr>
              <a:xfrm>
                <a:off x="11452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7" name="Rectangle 656"/>
              <p:cNvSpPr/>
              <p:nvPr/>
            </p:nvSpPr>
            <p:spPr>
              <a:xfrm>
                <a:off x="12214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8" name="Rectangle 657"/>
              <p:cNvSpPr/>
              <p:nvPr/>
            </p:nvSpPr>
            <p:spPr>
              <a:xfrm>
                <a:off x="12976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9" name="Rectangle 658"/>
              <p:cNvSpPr/>
              <p:nvPr/>
            </p:nvSpPr>
            <p:spPr>
              <a:xfrm>
                <a:off x="1501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0" name="Rectangle 659"/>
              <p:cNvSpPr/>
              <p:nvPr/>
            </p:nvSpPr>
            <p:spPr>
              <a:xfrm>
                <a:off x="2263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1" name="Rectangle 660"/>
              <p:cNvSpPr/>
              <p:nvPr/>
            </p:nvSpPr>
            <p:spPr>
              <a:xfrm>
                <a:off x="3025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2" name="Rectangle 661"/>
              <p:cNvSpPr/>
              <p:nvPr/>
            </p:nvSpPr>
            <p:spPr>
              <a:xfrm>
                <a:off x="3787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3" name="Rectangle 662"/>
              <p:cNvSpPr/>
              <p:nvPr/>
            </p:nvSpPr>
            <p:spPr>
              <a:xfrm>
                <a:off x="4549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4" name="Rectangle 663"/>
              <p:cNvSpPr/>
              <p:nvPr/>
            </p:nvSpPr>
            <p:spPr>
              <a:xfrm>
                <a:off x="5311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5" name="Rectangle 664"/>
              <p:cNvSpPr/>
              <p:nvPr/>
            </p:nvSpPr>
            <p:spPr>
              <a:xfrm>
                <a:off x="6073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6" name="Rectangle 665"/>
              <p:cNvSpPr/>
              <p:nvPr/>
            </p:nvSpPr>
            <p:spPr>
              <a:xfrm>
                <a:off x="6835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7" name="Rectangle 666"/>
              <p:cNvSpPr/>
              <p:nvPr/>
            </p:nvSpPr>
            <p:spPr>
              <a:xfrm>
                <a:off x="7614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8" name="Rectangle 667"/>
              <p:cNvSpPr/>
              <p:nvPr/>
            </p:nvSpPr>
            <p:spPr>
              <a:xfrm>
                <a:off x="8376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9" name="Rectangle 668"/>
              <p:cNvSpPr/>
              <p:nvPr/>
            </p:nvSpPr>
            <p:spPr>
              <a:xfrm>
                <a:off x="9138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0" name="Rectangle 669"/>
              <p:cNvSpPr/>
              <p:nvPr/>
            </p:nvSpPr>
            <p:spPr>
              <a:xfrm>
                <a:off x="9900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1" name="Rectangle 670"/>
              <p:cNvSpPr/>
              <p:nvPr/>
            </p:nvSpPr>
            <p:spPr>
              <a:xfrm>
                <a:off x="10690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2" name="Rectangle 671"/>
              <p:cNvSpPr/>
              <p:nvPr/>
            </p:nvSpPr>
            <p:spPr>
              <a:xfrm>
                <a:off x="11452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3" name="Rectangle 672"/>
              <p:cNvSpPr/>
              <p:nvPr/>
            </p:nvSpPr>
            <p:spPr>
              <a:xfrm>
                <a:off x="12214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4" name="Rectangle 673"/>
              <p:cNvSpPr/>
              <p:nvPr/>
            </p:nvSpPr>
            <p:spPr>
              <a:xfrm>
                <a:off x="12976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5" name="Rectangle 674"/>
              <p:cNvSpPr/>
              <p:nvPr/>
            </p:nvSpPr>
            <p:spPr>
              <a:xfrm>
                <a:off x="1501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6" name="Rectangle 675"/>
              <p:cNvSpPr/>
              <p:nvPr/>
            </p:nvSpPr>
            <p:spPr>
              <a:xfrm>
                <a:off x="2263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7" name="Rectangle 676"/>
              <p:cNvSpPr/>
              <p:nvPr/>
            </p:nvSpPr>
            <p:spPr>
              <a:xfrm>
                <a:off x="3025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8" name="Rectangle 677"/>
              <p:cNvSpPr/>
              <p:nvPr/>
            </p:nvSpPr>
            <p:spPr>
              <a:xfrm>
                <a:off x="3787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9" name="Rectangle 678"/>
              <p:cNvSpPr/>
              <p:nvPr/>
            </p:nvSpPr>
            <p:spPr>
              <a:xfrm>
                <a:off x="4549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0" name="Rectangle 679"/>
              <p:cNvSpPr/>
              <p:nvPr/>
            </p:nvSpPr>
            <p:spPr>
              <a:xfrm>
                <a:off x="5311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1" name="Rectangle 680"/>
              <p:cNvSpPr/>
              <p:nvPr/>
            </p:nvSpPr>
            <p:spPr>
              <a:xfrm>
                <a:off x="6073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2" name="Rectangle 681"/>
              <p:cNvSpPr/>
              <p:nvPr/>
            </p:nvSpPr>
            <p:spPr>
              <a:xfrm>
                <a:off x="6835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3" name="Rectangle 682"/>
              <p:cNvSpPr/>
              <p:nvPr/>
            </p:nvSpPr>
            <p:spPr>
              <a:xfrm>
                <a:off x="7614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4" name="Rectangle 683"/>
              <p:cNvSpPr/>
              <p:nvPr/>
            </p:nvSpPr>
            <p:spPr>
              <a:xfrm>
                <a:off x="8376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5" name="Rectangle 684"/>
              <p:cNvSpPr/>
              <p:nvPr/>
            </p:nvSpPr>
            <p:spPr>
              <a:xfrm>
                <a:off x="9138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6" name="Rectangle 685"/>
              <p:cNvSpPr/>
              <p:nvPr/>
            </p:nvSpPr>
            <p:spPr>
              <a:xfrm>
                <a:off x="9900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7" name="Rectangle 686"/>
              <p:cNvSpPr/>
              <p:nvPr/>
            </p:nvSpPr>
            <p:spPr>
              <a:xfrm>
                <a:off x="10690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8" name="Rectangle 687"/>
              <p:cNvSpPr/>
              <p:nvPr/>
            </p:nvSpPr>
            <p:spPr>
              <a:xfrm>
                <a:off x="11452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9" name="Rectangle 688"/>
              <p:cNvSpPr/>
              <p:nvPr/>
            </p:nvSpPr>
            <p:spPr>
              <a:xfrm>
                <a:off x="12214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0" name="Rectangle 689"/>
              <p:cNvSpPr/>
              <p:nvPr/>
            </p:nvSpPr>
            <p:spPr>
              <a:xfrm>
                <a:off x="12976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1" name="Rectangle 690"/>
              <p:cNvSpPr/>
              <p:nvPr/>
            </p:nvSpPr>
            <p:spPr>
              <a:xfrm>
                <a:off x="1501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2" name="Rectangle 691"/>
              <p:cNvSpPr/>
              <p:nvPr/>
            </p:nvSpPr>
            <p:spPr>
              <a:xfrm>
                <a:off x="2263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3" name="Rectangle 692"/>
              <p:cNvSpPr/>
              <p:nvPr/>
            </p:nvSpPr>
            <p:spPr>
              <a:xfrm>
                <a:off x="3025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4" name="Rectangle 693"/>
              <p:cNvSpPr/>
              <p:nvPr/>
            </p:nvSpPr>
            <p:spPr>
              <a:xfrm>
                <a:off x="3787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5" name="Rectangle 694"/>
              <p:cNvSpPr/>
              <p:nvPr/>
            </p:nvSpPr>
            <p:spPr>
              <a:xfrm>
                <a:off x="4549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6" name="Rectangle 695"/>
              <p:cNvSpPr/>
              <p:nvPr/>
            </p:nvSpPr>
            <p:spPr>
              <a:xfrm>
                <a:off x="5311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7" name="Rectangle 696"/>
              <p:cNvSpPr/>
              <p:nvPr/>
            </p:nvSpPr>
            <p:spPr>
              <a:xfrm>
                <a:off x="6073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8" name="Rectangle 697"/>
              <p:cNvSpPr/>
              <p:nvPr/>
            </p:nvSpPr>
            <p:spPr>
              <a:xfrm>
                <a:off x="6835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9" name="Rectangle 698"/>
              <p:cNvSpPr/>
              <p:nvPr/>
            </p:nvSpPr>
            <p:spPr>
              <a:xfrm>
                <a:off x="7614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0" name="Rectangle 699"/>
              <p:cNvSpPr/>
              <p:nvPr/>
            </p:nvSpPr>
            <p:spPr>
              <a:xfrm>
                <a:off x="8376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1" name="Rectangle 700"/>
              <p:cNvSpPr/>
              <p:nvPr/>
            </p:nvSpPr>
            <p:spPr>
              <a:xfrm>
                <a:off x="9138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2" name="Rectangle 701"/>
              <p:cNvSpPr/>
              <p:nvPr/>
            </p:nvSpPr>
            <p:spPr>
              <a:xfrm>
                <a:off x="9900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3" name="Rectangle 702"/>
              <p:cNvSpPr/>
              <p:nvPr/>
            </p:nvSpPr>
            <p:spPr>
              <a:xfrm>
                <a:off x="10690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4" name="Rectangle 703"/>
              <p:cNvSpPr/>
              <p:nvPr/>
            </p:nvSpPr>
            <p:spPr>
              <a:xfrm>
                <a:off x="11452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5" name="Rectangle 704"/>
              <p:cNvSpPr/>
              <p:nvPr/>
            </p:nvSpPr>
            <p:spPr>
              <a:xfrm>
                <a:off x="12214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6" name="Rectangle 705"/>
              <p:cNvSpPr/>
              <p:nvPr/>
            </p:nvSpPr>
            <p:spPr>
              <a:xfrm>
                <a:off x="12976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7" name="Rectangle 706"/>
              <p:cNvSpPr/>
              <p:nvPr/>
            </p:nvSpPr>
            <p:spPr>
              <a:xfrm>
                <a:off x="1484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8" name="Rectangle 707"/>
              <p:cNvSpPr/>
              <p:nvPr/>
            </p:nvSpPr>
            <p:spPr>
              <a:xfrm>
                <a:off x="2246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9" name="Rectangle 708"/>
              <p:cNvSpPr/>
              <p:nvPr/>
            </p:nvSpPr>
            <p:spPr>
              <a:xfrm>
                <a:off x="3008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0" name="Rectangle 709"/>
              <p:cNvSpPr/>
              <p:nvPr/>
            </p:nvSpPr>
            <p:spPr>
              <a:xfrm>
                <a:off x="3770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1" name="Rectangle 710"/>
              <p:cNvSpPr/>
              <p:nvPr/>
            </p:nvSpPr>
            <p:spPr>
              <a:xfrm>
                <a:off x="4532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2" name="Rectangle 711"/>
              <p:cNvSpPr/>
              <p:nvPr/>
            </p:nvSpPr>
            <p:spPr>
              <a:xfrm>
                <a:off x="5294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3" name="Rectangle 712"/>
              <p:cNvSpPr/>
              <p:nvPr/>
            </p:nvSpPr>
            <p:spPr>
              <a:xfrm>
                <a:off x="6056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4" name="Rectangle 713"/>
              <p:cNvSpPr/>
              <p:nvPr/>
            </p:nvSpPr>
            <p:spPr>
              <a:xfrm>
                <a:off x="6818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5" name="Rectangle 714"/>
              <p:cNvSpPr/>
              <p:nvPr/>
            </p:nvSpPr>
            <p:spPr>
              <a:xfrm>
                <a:off x="7597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6" name="Rectangle 715"/>
              <p:cNvSpPr/>
              <p:nvPr/>
            </p:nvSpPr>
            <p:spPr>
              <a:xfrm>
                <a:off x="8359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7" name="Rectangle 716"/>
              <p:cNvSpPr/>
              <p:nvPr/>
            </p:nvSpPr>
            <p:spPr>
              <a:xfrm>
                <a:off x="9121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8" name="Rectangle 717"/>
              <p:cNvSpPr/>
              <p:nvPr/>
            </p:nvSpPr>
            <p:spPr>
              <a:xfrm>
                <a:off x="9883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9" name="Rectangle 718"/>
              <p:cNvSpPr/>
              <p:nvPr/>
            </p:nvSpPr>
            <p:spPr>
              <a:xfrm>
                <a:off x="10673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0" name="Rectangle 719"/>
              <p:cNvSpPr/>
              <p:nvPr/>
            </p:nvSpPr>
            <p:spPr>
              <a:xfrm>
                <a:off x="11435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1" name="Rectangle 720"/>
              <p:cNvSpPr/>
              <p:nvPr/>
            </p:nvSpPr>
            <p:spPr>
              <a:xfrm>
                <a:off x="12197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2" name="Rectangle 721"/>
              <p:cNvSpPr/>
              <p:nvPr/>
            </p:nvSpPr>
            <p:spPr>
              <a:xfrm>
                <a:off x="12959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3" name="Rectangle 722"/>
              <p:cNvSpPr/>
              <p:nvPr/>
            </p:nvSpPr>
            <p:spPr>
              <a:xfrm>
                <a:off x="1484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4" name="Rectangle 723"/>
              <p:cNvSpPr/>
              <p:nvPr/>
            </p:nvSpPr>
            <p:spPr>
              <a:xfrm>
                <a:off x="2246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5" name="Rectangle 724"/>
              <p:cNvSpPr/>
              <p:nvPr/>
            </p:nvSpPr>
            <p:spPr>
              <a:xfrm>
                <a:off x="3008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6" name="Rectangle 725"/>
              <p:cNvSpPr/>
              <p:nvPr/>
            </p:nvSpPr>
            <p:spPr>
              <a:xfrm>
                <a:off x="3770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7" name="Rectangle 726"/>
              <p:cNvSpPr/>
              <p:nvPr/>
            </p:nvSpPr>
            <p:spPr>
              <a:xfrm>
                <a:off x="4532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8" name="Rectangle 727"/>
              <p:cNvSpPr/>
              <p:nvPr/>
            </p:nvSpPr>
            <p:spPr>
              <a:xfrm>
                <a:off x="5294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9" name="Rectangle 728"/>
              <p:cNvSpPr/>
              <p:nvPr/>
            </p:nvSpPr>
            <p:spPr>
              <a:xfrm>
                <a:off x="6056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0" name="Rectangle 729"/>
              <p:cNvSpPr/>
              <p:nvPr/>
            </p:nvSpPr>
            <p:spPr>
              <a:xfrm>
                <a:off x="6818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1" name="Rectangle 730"/>
              <p:cNvSpPr/>
              <p:nvPr/>
            </p:nvSpPr>
            <p:spPr>
              <a:xfrm>
                <a:off x="7597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2" name="Rectangle 731"/>
              <p:cNvSpPr/>
              <p:nvPr/>
            </p:nvSpPr>
            <p:spPr>
              <a:xfrm>
                <a:off x="8359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3" name="Rectangle 732"/>
              <p:cNvSpPr/>
              <p:nvPr/>
            </p:nvSpPr>
            <p:spPr>
              <a:xfrm>
                <a:off x="9121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4" name="Rectangle 733"/>
              <p:cNvSpPr/>
              <p:nvPr/>
            </p:nvSpPr>
            <p:spPr>
              <a:xfrm>
                <a:off x="9883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5" name="Rectangle 734"/>
              <p:cNvSpPr/>
              <p:nvPr/>
            </p:nvSpPr>
            <p:spPr>
              <a:xfrm>
                <a:off x="10673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6" name="Rectangle 735"/>
              <p:cNvSpPr/>
              <p:nvPr/>
            </p:nvSpPr>
            <p:spPr>
              <a:xfrm>
                <a:off x="11435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7" name="Rectangle 736"/>
              <p:cNvSpPr/>
              <p:nvPr/>
            </p:nvSpPr>
            <p:spPr>
              <a:xfrm>
                <a:off x="12197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8" name="Rectangle 737"/>
              <p:cNvSpPr/>
              <p:nvPr/>
            </p:nvSpPr>
            <p:spPr>
              <a:xfrm>
                <a:off x="12959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9" name="Rectangle 738"/>
              <p:cNvSpPr/>
              <p:nvPr/>
            </p:nvSpPr>
            <p:spPr>
              <a:xfrm>
                <a:off x="1484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0" name="Rectangle 739"/>
              <p:cNvSpPr/>
              <p:nvPr/>
            </p:nvSpPr>
            <p:spPr>
              <a:xfrm>
                <a:off x="2246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1" name="Rectangle 740"/>
              <p:cNvSpPr/>
              <p:nvPr/>
            </p:nvSpPr>
            <p:spPr>
              <a:xfrm>
                <a:off x="3008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2" name="Rectangle 741"/>
              <p:cNvSpPr/>
              <p:nvPr/>
            </p:nvSpPr>
            <p:spPr>
              <a:xfrm>
                <a:off x="3770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3" name="Rectangle 742"/>
              <p:cNvSpPr/>
              <p:nvPr/>
            </p:nvSpPr>
            <p:spPr>
              <a:xfrm>
                <a:off x="4532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4" name="Rectangle 743"/>
              <p:cNvSpPr/>
              <p:nvPr/>
            </p:nvSpPr>
            <p:spPr>
              <a:xfrm>
                <a:off x="5294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5" name="Rectangle 744"/>
              <p:cNvSpPr/>
              <p:nvPr/>
            </p:nvSpPr>
            <p:spPr>
              <a:xfrm>
                <a:off x="6056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6" name="Rectangle 745"/>
              <p:cNvSpPr/>
              <p:nvPr/>
            </p:nvSpPr>
            <p:spPr>
              <a:xfrm>
                <a:off x="6818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7" name="Rectangle 746"/>
              <p:cNvSpPr/>
              <p:nvPr/>
            </p:nvSpPr>
            <p:spPr>
              <a:xfrm>
                <a:off x="7597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8" name="Rectangle 747"/>
              <p:cNvSpPr/>
              <p:nvPr/>
            </p:nvSpPr>
            <p:spPr>
              <a:xfrm>
                <a:off x="8359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9" name="Rectangle 748"/>
              <p:cNvSpPr/>
              <p:nvPr/>
            </p:nvSpPr>
            <p:spPr>
              <a:xfrm>
                <a:off x="9121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0" name="Rectangle 749"/>
              <p:cNvSpPr/>
              <p:nvPr/>
            </p:nvSpPr>
            <p:spPr>
              <a:xfrm>
                <a:off x="9883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1" name="Rectangle 750"/>
              <p:cNvSpPr/>
              <p:nvPr/>
            </p:nvSpPr>
            <p:spPr>
              <a:xfrm>
                <a:off x="10673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2" name="Rectangle 751"/>
              <p:cNvSpPr/>
              <p:nvPr/>
            </p:nvSpPr>
            <p:spPr>
              <a:xfrm>
                <a:off x="11435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3" name="Rectangle 752"/>
              <p:cNvSpPr/>
              <p:nvPr/>
            </p:nvSpPr>
            <p:spPr>
              <a:xfrm>
                <a:off x="12197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4" name="Rectangle 753"/>
              <p:cNvSpPr/>
              <p:nvPr/>
            </p:nvSpPr>
            <p:spPr>
              <a:xfrm>
                <a:off x="12959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5" name="Rectangle 754"/>
              <p:cNvSpPr/>
              <p:nvPr/>
            </p:nvSpPr>
            <p:spPr>
              <a:xfrm>
                <a:off x="1484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6" name="Rectangle 755"/>
              <p:cNvSpPr/>
              <p:nvPr/>
            </p:nvSpPr>
            <p:spPr>
              <a:xfrm>
                <a:off x="2246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7" name="Rectangle 756"/>
              <p:cNvSpPr/>
              <p:nvPr/>
            </p:nvSpPr>
            <p:spPr>
              <a:xfrm>
                <a:off x="3008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8" name="Rectangle 757"/>
              <p:cNvSpPr/>
              <p:nvPr/>
            </p:nvSpPr>
            <p:spPr>
              <a:xfrm>
                <a:off x="3770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9" name="Rectangle 758"/>
              <p:cNvSpPr/>
              <p:nvPr/>
            </p:nvSpPr>
            <p:spPr>
              <a:xfrm>
                <a:off x="4532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0" name="Rectangle 759"/>
              <p:cNvSpPr/>
              <p:nvPr/>
            </p:nvSpPr>
            <p:spPr>
              <a:xfrm>
                <a:off x="5294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1" name="Rectangle 760"/>
              <p:cNvSpPr/>
              <p:nvPr/>
            </p:nvSpPr>
            <p:spPr>
              <a:xfrm>
                <a:off x="6056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2" name="Rectangle 761"/>
              <p:cNvSpPr/>
              <p:nvPr/>
            </p:nvSpPr>
            <p:spPr>
              <a:xfrm>
                <a:off x="6818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3" name="Rectangle 762"/>
              <p:cNvSpPr/>
              <p:nvPr/>
            </p:nvSpPr>
            <p:spPr>
              <a:xfrm>
                <a:off x="7597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4" name="Rectangle 763"/>
              <p:cNvSpPr/>
              <p:nvPr/>
            </p:nvSpPr>
            <p:spPr>
              <a:xfrm>
                <a:off x="8359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5" name="Rectangle 764"/>
              <p:cNvSpPr/>
              <p:nvPr/>
            </p:nvSpPr>
            <p:spPr>
              <a:xfrm>
                <a:off x="9121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6" name="Rectangle 765"/>
              <p:cNvSpPr/>
              <p:nvPr/>
            </p:nvSpPr>
            <p:spPr>
              <a:xfrm>
                <a:off x="9883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7" name="Rectangle 766"/>
              <p:cNvSpPr/>
              <p:nvPr/>
            </p:nvSpPr>
            <p:spPr>
              <a:xfrm>
                <a:off x="10673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8" name="Rectangle 767"/>
              <p:cNvSpPr/>
              <p:nvPr/>
            </p:nvSpPr>
            <p:spPr>
              <a:xfrm>
                <a:off x="11435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9" name="Rectangle 768"/>
              <p:cNvSpPr/>
              <p:nvPr/>
            </p:nvSpPr>
            <p:spPr>
              <a:xfrm>
                <a:off x="12197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0" name="Rectangle 769"/>
              <p:cNvSpPr/>
              <p:nvPr/>
            </p:nvSpPr>
            <p:spPr>
              <a:xfrm>
                <a:off x="12959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</p:grpSp>
        <p:grpSp>
          <p:nvGrpSpPr>
            <p:cNvPr id="771" name="Group 770"/>
            <p:cNvGrpSpPr/>
            <p:nvPr/>
          </p:nvGrpSpPr>
          <p:grpSpPr>
            <a:xfrm>
              <a:off x="3044588" y="685800"/>
              <a:ext cx="1226024" cy="1231710"/>
              <a:chOff x="148419" y="2895600"/>
              <a:chExt cx="1226024" cy="1231710"/>
            </a:xfrm>
            <a:noFill/>
          </p:grpSpPr>
          <p:sp>
            <p:nvSpPr>
              <p:cNvPr id="772" name="Rectangle 771"/>
              <p:cNvSpPr/>
              <p:nvPr/>
            </p:nvSpPr>
            <p:spPr>
              <a:xfrm>
                <a:off x="1506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3" name="Rectangle 772"/>
              <p:cNvSpPr/>
              <p:nvPr/>
            </p:nvSpPr>
            <p:spPr>
              <a:xfrm>
                <a:off x="2268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4" name="Rectangle 773"/>
              <p:cNvSpPr/>
              <p:nvPr/>
            </p:nvSpPr>
            <p:spPr>
              <a:xfrm>
                <a:off x="3030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5" name="Rectangle 774"/>
              <p:cNvSpPr/>
              <p:nvPr/>
            </p:nvSpPr>
            <p:spPr>
              <a:xfrm>
                <a:off x="3792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6" name="Rectangle 775"/>
              <p:cNvSpPr/>
              <p:nvPr/>
            </p:nvSpPr>
            <p:spPr>
              <a:xfrm>
                <a:off x="4554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7" name="Rectangle 776"/>
              <p:cNvSpPr/>
              <p:nvPr/>
            </p:nvSpPr>
            <p:spPr>
              <a:xfrm>
                <a:off x="5316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8" name="Rectangle 777"/>
              <p:cNvSpPr/>
              <p:nvPr/>
            </p:nvSpPr>
            <p:spPr>
              <a:xfrm>
                <a:off x="6078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9" name="Rectangle 778"/>
              <p:cNvSpPr/>
              <p:nvPr/>
            </p:nvSpPr>
            <p:spPr>
              <a:xfrm>
                <a:off x="6840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0" name="Rectangle 779"/>
              <p:cNvSpPr/>
              <p:nvPr/>
            </p:nvSpPr>
            <p:spPr>
              <a:xfrm>
                <a:off x="7620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1" name="Rectangle 780"/>
              <p:cNvSpPr/>
              <p:nvPr/>
            </p:nvSpPr>
            <p:spPr>
              <a:xfrm>
                <a:off x="8382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2" name="Rectangle 781"/>
              <p:cNvSpPr/>
              <p:nvPr/>
            </p:nvSpPr>
            <p:spPr>
              <a:xfrm>
                <a:off x="9144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3" name="Rectangle 782"/>
              <p:cNvSpPr/>
              <p:nvPr/>
            </p:nvSpPr>
            <p:spPr>
              <a:xfrm>
                <a:off x="9906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4" name="Rectangle 783"/>
              <p:cNvSpPr/>
              <p:nvPr/>
            </p:nvSpPr>
            <p:spPr>
              <a:xfrm>
                <a:off x="10696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5" name="Rectangle 784"/>
              <p:cNvSpPr/>
              <p:nvPr/>
            </p:nvSpPr>
            <p:spPr>
              <a:xfrm>
                <a:off x="11458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6" name="Rectangle 785"/>
              <p:cNvSpPr/>
              <p:nvPr/>
            </p:nvSpPr>
            <p:spPr>
              <a:xfrm>
                <a:off x="12220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7" name="Rectangle 786"/>
              <p:cNvSpPr/>
              <p:nvPr/>
            </p:nvSpPr>
            <p:spPr>
              <a:xfrm>
                <a:off x="12982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8" name="Rectangle 787"/>
              <p:cNvSpPr/>
              <p:nvPr/>
            </p:nvSpPr>
            <p:spPr>
              <a:xfrm>
                <a:off x="1506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9" name="Rectangle 788"/>
              <p:cNvSpPr/>
              <p:nvPr/>
            </p:nvSpPr>
            <p:spPr>
              <a:xfrm>
                <a:off x="2268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0" name="Rectangle 789"/>
              <p:cNvSpPr/>
              <p:nvPr/>
            </p:nvSpPr>
            <p:spPr>
              <a:xfrm>
                <a:off x="3030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1" name="Rectangle 790"/>
              <p:cNvSpPr/>
              <p:nvPr/>
            </p:nvSpPr>
            <p:spPr>
              <a:xfrm>
                <a:off x="3792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2" name="Rectangle 791"/>
              <p:cNvSpPr/>
              <p:nvPr/>
            </p:nvSpPr>
            <p:spPr>
              <a:xfrm>
                <a:off x="4554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3" name="Rectangle 792"/>
              <p:cNvSpPr/>
              <p:nvPr/>
            </p:nvSpPr>
            <p:spPr>
              <a:xfrm>
                <a:off x="5316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4" name="Rectangle 793"/>
              <p:cNvSpPr/>
              <p:nvPr/>
            </p:nvSpPr>
            <p:spPr>
              <a:xfrm>
                <a:off x="6078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5" name="Rectangle 794"/>
              <p:cNvSpPr/>
              <p:nvPr/>
            </p:nvSpPr>
            <p:spPr>
              <a:xfrm>
                <a:off x="6840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6" name="Rectangle 795"/>
              <p:cNvSpPr/>
              <p:nvPr/>
            </p:nvSpPr>
            <p:spPr>
              <a:xfrm>
                <a:off x="7620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7" name="Rectangle 796"/>
              <p:cNvSpPr/>
              <p:nvPr/>
            </p:nvSpPr>
            <p:spPr>
              <a:xfrm>
                <a:off x="8382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8" name="Rectangle 797"/>
              <p:cNvSpPr/>
              <p:nvPr/>
            </p:nvSpPr>
            <p:spPr>
              <a:xfrm>
                <a:off x="9144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9" name="Rectangle 798"/>
              <p:cNvSpPr/>
              <p:nvPr/>
            </p:nvSpPr>
            <p:spPr>
              <a:xfrm>
                <a:off x="9906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0" name="Rectangle 799"/>
              <p:cNvSpPr/>
              <p:nvPr/>
            </p:nvSpPr>
            <p:spPr>
              <a:xfrm>
                <a:off x="10696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1" name="Rectangle 800"/>
              <p:cNvSpPr/>
              <p:nvPr/>
            </p:nvSpPr>
            <p:spPr>
              <a:xfrm>
                <a:off x="11458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2" name="Rectangle 801"/>
              <p:cNvSpPr/>
              <p:nvPr/>
            </p:nvSpPr>
            <p:spPr>
              <a:xfrm>
                <a:off x="12220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3" name="Rectangle 802"/>
              <p:cNvSpPr/>
              <p:nvPr/>
            </p:nvSpPr>
            <p:spPr>
              <a:xfrm>
                <a:off x="12982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4" name="Rectangle 803"/>
              <p:cNvSpPr/>
              <p:nvPr/>
            </p:nvSpPr>
            <p:spPr>
              <a:xfrm>
                <a:off x="1506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5" name="Rectangle 804"/>
              <p:cNvSpPr/>
              <p:nvPr/>
            </p:nvSpPr>
            <p:spPr>
              <a:xfrm>
                <a:off x="2268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6" name="Rectangle 805"/>
              <p:cNvSpPr/>
              <p:nvPr/>
            </p:nvSpPr>
            <p:spPr>
              <a:xfrm>
                <a:off x="3030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7" name="Rectangle 806"/>
              <p:cNvSpPr/>
              <p:nvPr/>
            </p:nvSpPr>
            <p:spPr>
              <a:xfrm>
                <a:off x="3792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8" name="Rectangle 807"/>
              <p:cNvSpPr/>
              <p:nvPr/>
            </p:nvSpPr>
            <p:spPr>
              <a:xfrm>
                <a:off x="4554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9" name="Rectangle 808"/>
              <p:cNvSpPr/>
              <p:nvPr/>
            </p:nvSpPr>
            <p:spPr>
              <a:xfrm>
                <a:off x="5316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0" name="Rectangle 809"/>
              <p:cNvSpPr/>
              <p:nvPr/>
            </p:nvSpPr>
            <p:spPr>
              <a:xfrm>
                <a:off x="6078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1" name="Rectangle 810"/>
              <p:cNvSpPr/>
              <p:nvPr/>
            </p:nvSpPr>
            <p:spPr>
              <a:xfrm>
                <a:off x="6840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2" name="Rectangle 811"/>
              <p:cNvSpPr/>
              <p:nvPr/>
            </p:nvSpPr>
            <p:spPr>
              <a:xfrm>
                <a:off x="7620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3" name="Rectangle 812"/>
              <p:cNvSpPr/>
              <p:nvPr/>
            </p:nvSpPr>
            <p:spPr>
              <a:xfrm>
                <a:off x="8382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4" name="Rectangle 813"/>
              <p:cNvSpPr/>
              <p:nvPr/>
            </p:nvSpPr>
            <p:spPr>
              <a:xfrm>
                <a:off x="9144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5" name="Rectangle 814"/>
              <p:cNvSpPr/>
              <p:nvPr/>
            </p:nvSpPr>
            <p:spPr>
              <a:xfrm>
                <a:off x="9906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6" name="Rectangle 815"/>
              <p:cNvSpPr/>
              <p:nvPr/>
            </p:nvSpPr>
            <p:spPr>
              <a:xfrm>
                <a:off x="10696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7" name="Rectangle 816"/>
              <p:cNvSpPr/>
              <p:nvPr/>
            </p:nvSpPr>
            <p:spPr>
              <a:xfrm>
                <a:off x="11458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8" name="Rectangle 817"/>
              <p:cNvSpPr/>
              <p:nvPr/>
            </p:nvSpPr>
            <p:spPr>
              <a:xfrm>
                <a:off x="12220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9" name="Rectangle 818"/>
              <p:cNvSpPr/>
              <p:nvPr/>
            </p:nvSpPr>
            <p:spPr>
              <a:xfrm>
                <a:off x="12982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0" name="Rectangle 819"/>
              <p:cNvSpPr/>
              <p:nvPr/>
            </p:nvSpPr>
            <p:spPr>
              <a:xfrm>
                <a:off x="1506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1" name="Rectangle 820"/>
              <p:cNvSpPr/>
              <p:nvPr/>
            </p:nvSpPr>
            <p:spPr>
              <a:xfrm>
                <a:off x="2268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2" name="Rectangle 821"/>
              <p:cNvSpPr/>
              <p:nvPr/>
            </p:nvSpPr>
            <p:spPr>
              <a:xfrm>
                <a:off x="3030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3" name="Rectangle 822"/>
              <p:cNvSpPr/>
              <p:nvPr/>
            </p:nvSpPr>
            <p:spPr>
              <a:xfrm>
                <a:off x="3792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4" name="Rectangle 823"/>
              <p:cNvSpPr/>
              <p:nvPr/>
            </p:nvSpPr>
            <p:spPr>
              <a:xfrm>
                <a:off x="4554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5" name="Rectangle 824"/>
              <p:cNvSpPr/>
              <p:nvPr/>
            </p:nvSpPr>
            <p:spPr>
              <a:xfrm>
                <a:off x="5316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6" name="Rectangle 825"/>
              <p:cNvSpPr/>
              <p:nvPr/>
            </p:nvSpPr>
            <p:spPr>
              <a:xfrm>
                <a:off x="6078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7" name="Rectangle 826"/>
              <p:cNvSpPr/>
              <p:nvPr/>
            </p:nvSpPr>
            <p:spPr>
              <a:xfrm>
                <a:off x="6840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8" name="Rectangle 827"/>
              <p:cNvSpPr/>
              <p:nvPr/>
            </p:nvSpPr>
            <p:spPr>
              <a:xfrm>
                <a:off x="7620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9" name="Rectangle 828"/>
              <p:cNvSpPr/>
              <p:nvPr/>
            </p:nvSpPr>
            <p:spPr>
              <a:xfrm>
                <a:off x="8382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30" name="Rectangle 829"/>
              <p:cNvSpPr/>
              <p:nvPr/>
            </p:nvSpPr>
            <p:spPr>
              <a:xfrm>
                <a:off x="9144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31" name="Rectangle 830"/>
              <p:cNvSpPr/>
              <p:nvPr/>
            </p:nvSpPr>
            <p:spPr>
              <a:xfrm>
                <a:off x="9906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32" name="Rectangle 831"/>
              <p:cNvSpPr/>
              <p:nvPr/>
            </p:nvSpPr>
            <p:spPr>
              <a:xfrm>
                <a:off x="10696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33" name="Rectangle 832"/>
              <p:cNvSpPr/>
              <p:nvPr/>
            </p:nvSpPr>
            <p:spPr>
              <a:xfrm>
                <a:off x="11458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34" name="Rectangle 833"/>
              <p:cNvSpPr/>
              <p:nvPr/>
            </p:nvSpPr>
            <p:spPr>
              <a:xfrm>
                <a:off x="12220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35" name="Rectangle 834"/>
              <p:cNvSpPr/>
              <p:nvPr/>
            </p:nvSpPr>
            <p:spPr>
              <a:xfrm>
                <a:off x="12982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36" name="Rectangle 835"/>
              <p:cNvSpPr/>
              <p:nvPr/>
            </p:nvSpPr>
            <p:spPr>
              <a:xfrm>
                <a:off x="1489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37" name="Rectangle 836"/>
              <p:cNvSpPr/>
              <p:nvPr/>
            </p:nvSpPr>
            <p:spPr>
              <a:xfrm>
                <a:off x="2251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38" name="Rectangle 837"/>
              <p:cNvSpPr/>
              <p:nvPr/>
            </p:nvSpPr>
            <p:spPr>
              <a:xfrm>
                <a:off x="3013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39" name="Rectangle 838"/>
              <p:cNvSpPr/>
              <p:nvPr/>
            </p:nvSpPr>
            <p:spPr>
              <a:xfrm>
                <a:off x="3775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40" name="Rectangle 839"/>
              <p:cNvSpPr/>
              <p:nvPr/>
            </p:nvSpPr>
            <p:spPr>
              <a:xfrm>
                <a:off x="4537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41" name="Rectangle 840"/>
              <p:cNvSpPr/>
              <p:nvPr/>
            </p:nvSpPr>
            <p:spPr>
              <a:xfrm>
                <a:off x="5299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42" name="Rectangle 841"/>
              <p:cNvSpPr/>
              <p:nvPr/>
            </p:nvSpPr>
            <p:spPr>
              <a:xfrm>
                <a:off x="6061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43" name="Rectangle 842"/>
              <p:cNvSpPr/>
              <p:nvPr/>
            </p:nvSpPr>
            <p:spPr>
              <a:xfrm>
                <a:off x="6823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44" name="Rectangle 843"/>
              <p:cNvSpPr/>
              <p:nvPr/>
            </p:nvSpPr>
            <p:spPr>
              <a:xfrm>
                <a:off x="7602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45" name="Rectangle 844"/>
              <p:cNvSpPr/>
              <p:nvPr/>
            </p:nvSpPr>
            <p:spPr>
              <a:xfrm>
                <a:off x="8364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46" name="Rectangle 845"/>
              <p:cNvSpPr/>
              <p:nvPr/>
            </p:nvSpPr>
            <p:spPr>
              <a:xfrm>
                <a:off x="9126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47" name="Rectangle 846"/>
              <p:cNvSpPr/>
              <p:nvPr/>
            </p:nvSpPr>
            <p:spPr>
              <a:xfrm>
                <a:off x="9888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48" name="Rectangle 847"/>
              <p:cNvSpPr/>
              <p:nvPr/>
            </p:nvSpPr>
            <p:spPr>
              <a:xfrm>
                <a:off x="10679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49" name="Rectangle 848"/>
              <p:cNvSpPr/>
              <p:nvPr/>
            </p:nvSpPr>
            <p:spPr>
              <a:xfrm>
                <a:off x="11441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50" name="Rectangle 849"/>
              <p:cNvSpPr/>
              <p:nvPr/>
            </p:nvSpPr>
            <p:spPr>
              <a:xfrm>
                <a:off x="12203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51" name="Rectangle 850"/>
              <p:cNvSpPr/>
              <p:nvPr/>
            </p:nvSpPr>
            <p:spPr>
              <a:xfrm>
                <a:off x="12965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52" name="Rectangle 851"/>
              <p:cNvSpPr/>
              <p:nvPr/>
            </p:nvSpPr>
            <p:spPr>
              <a:xfrm>
                <a:off x="1489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53" name="Rectangle 852"/>
              <p:cNvSpPr/>
              <p:nvPr/>
            </p:nvSpPr>
            <p:spPr>
              <a:xfrm>
                <a:off x="2251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54" name="Rectangle 853"/>
              <p:cNvSpPr/>
              <p:nvPr/>
            </p:nvSpPr>
            <p:spPr>
              <a:xfrm>
                <a:off x="3013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55" name="Rectangle 854"/>
              <p:cNvSpPr/>
              <p:nvPr/>
            </p:nvSpPr>
            <p:spPr>
              <a:xfrm>
                <a:off x="3775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56" name="Rectangle 855"/>
              <p:cNvSpPr/>
              <p:nvPr/>
            </p:nvSpPr>
            <p:spPr>
              <a:xfrm>
                <a:off x="4537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57" name="Rectangle 856"/>
              <p:cNvSpPr/>
              <p:nvPr/>
            </p:nvSpPr>
            <p:spPr>
              <a:xfrm>
                <a:off x="5299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58" name="Rectangle 857"/>
              <p:cNvSpPr/>
              <p:nvPr/>
            </p:nvSpPr>
            <p:spPr>
              <a:xfrm>
                <a:off x="6061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59" name="Rectangle 858"/>
              <p:cNvSpPr/>
              <p:nvPr/>
            </p:nvSpPr>
            <p:spPr>
              <a:xfrm>
                <a:off x="6823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60" name="Rectangle 859"/>
              <p:cNvSpPr/>
              <p:nvPr/>
            </p:nvSpPr>
            <p:spPr>
              <a:xfrm>
                <a:off x="7602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61" name="Rectangle 860"/>
              <p:cNvSpPr/>
              <p:nvPr/>
            </p:nvSpPr>
            <p:spPr>
              <a:xfrm>
                <a:off x="8364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62" name="Rectangle 861"/>
              <p:cNvSpPr/>
              <p:nvPr/>
            </p:nvSpPr>
            <p:spPr>
              <a:xfrm>
                <a:off x="9126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63" name="Rectangle 862"/>
              <p:cNvSpPr/>
              <p:nvPr/>
            </p:nvSpPr>
            <p:spPr>
              <a:xfrm>
                <a:off x="9888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64" name="Rectangle 863"/>
              <p:cNvSpPr/>
              <p:nvPr/>
            </p:nvSpPr>
            <p:spPr>
              <a:xfrm>
                <a:off x="10679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65" name="Rectangle 864"/>
              <p:cNvSpPr/>
              <p:nvPr/>
            </p:nvSpPr>
            <p:spPr>
              <a:xfrm>
                <a:off x="11441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66" name="Rectangle 865"/>
              <p:cNvSpPr/>
              <p:nvPr/>
            </p:nvSpPr>
            <p:spPr>
              <a:xfrm>
                <a:off x="12203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67" name="Rectangle 866"/>
              <p:cNvSpPr/>
              <p:nvPr/>
            </p:nvSpPr>
            <p:spPr>
              <a:xfrm>
                <a:off x="12965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68" name="Rectangle 867"/>
              <p:cNvSpPr/>
              <p:nvPr/>
            </p:nvSpPr>
            <p:spPr>
              <a:xfrm>
                <a:off x="1489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69" name="Rectangle 868"/>
              <p:cNvSpPr/>
              <p:nvPr/>
            </p:nvSpPr>
            <p:spPr>
              <a:xfrm>
                <a:off x="2251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70" name="Rectangle 869"/>
              <p:cNvSpPr/>
              <p:nvPr/>
            </p:nvSpPr>
            <p:spPr>
              <a:xfrm>
                <a:off x="3013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71" name="Rectangle 870"/>
              <p:cNvSpPr/>
              <p:nvPr/>
            </p:nvSpPr>
            <p:spPr>
              <a:xfrm>
                <a:off x="3775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72" name="Rectangle 871"/>
              <p:cNvSpPr/>
              <p:nvPr/>
            </p:nvSpPr>
            <p:spPr>
              <a:xfrm>
                <a:off x="4537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73" name="Rectangle 872"/>
              <p:cNvSpPr/>
              <p:nvPr/>
            </p:nvSpPr>
            <p:spPr>
              <a:xfrm>
                <a:off x="5299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74" name="Rectangle 873"/>
              <p:cNvSpPr/>
              <p:nvPr/>
            </p:nvSpPr>
            <p:spPr>
              <a:xfrm>
                <a:off x="6061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75" name="Rectangle 874"/>
              <p:cNvSpPr/>
              <p:nvPr/>
            </p:nvSpPr>
            <p:spPr>
              <a:xfrm>
                <a:off x="6823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76" name="Rectangle 875"/>
              <p:cNvSpPr/>
              <p:nvPr/>
            </p:nvSpPr>
            <p:spPr>
              <a:xfrm>
                <a:off x="7602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77" name="Rectangle 876"/>
              <p:cNvSpPr/>
              <p:nvPr/>
            </p:nvSpPr>
            <p:spPr>
              <a:xfrm>
                <a:off x="8364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78" name="Rectangle 877"/>
              <p:cNvSpPr/>
              <p:nvPr/>
            </p:nvSpPr>
            <p:spPr>
              <a:xfrm>
                <a:off x="9126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79" name="Rectangle 878"/>
              <p:cNvSpPr/>
              <p:nvPr/>
            </p:nvSpPr>
            <p:spPr>
              <a:xfrm>
                <a:off x="9888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80" name="Rectangle 879"/>
              <p:cNvSpPr/>
              <p:nvPr/>
            </p:nvSpPr>
            <p:spPr>
              <a:xfrm>
                <a:off x="10679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81" name="Rectangle 880"/>
              <p:cNvSpPr/>
              <p:nvPr/>
            </p:nvSpPr>
            <p:spPr>
              <a:xfrm>
                <a:off x="11441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82" name="Rectangle 881"/>
              <p:cNvSpPr/>
              <p:nvPr/>
            </p:nvSpPr>
            <p:spPr>
              <a:xfrm>
                <a:off x="12203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83" name="Rectangle 882"/>
              <p:cNvSpPr/>
              <p:nvPr/>
            </p:nvSpPr>
            <p:spPr>
              <a:xfrm>
                <a:off x="12965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84" name="Rectangle 883"/>
              <p:cNvSpPr/>
              <p:nvPr/>
            </p:nvSpPr>
            <p:spPr>
              <a:xfrm>
                <a:off x="1489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85" name="Rectangle 884"/>
              <p:cNvSpPr/>
              <p:nvPr/>
            </p:nvSpPr>
            <p:spPr>
              <a:xfrm>
                <a:off x="2251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86" name="Rectangle 885"/>
              <p:cNvSpPr/>
              <p:nvPr/>
            </p:nvSpPr>
            <p:spPr>
              <a:xfrm>
                <a:off x="3013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87" name="Rectangle 886"/>
              <p:cNvSpPr/>
              <p:nvPr/>
            </p:nvSpPr>
            <p:spPr>
              <a:xfrm>
                <a:off x="3775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88" name="Rectangle 887"/>
              <p:cNvSpPr/>
              <p:nvPr/>
            </p:nvSpPr>
            <p:spPr>
              <a:xfrm>
                <a:off x="4537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89" name="Rectangle 888"/>
              <p:cNvSpPr/>
              <p:nvPr/>
            </p:nvSpPr>
            <p:spPr>
              <a:xfrm>
                <a:off x="5299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90" name="Rectangle 889"/>
              <p:cNvSpPr/>
              <p:nvPr/>
            </p:nvSpPr>
            <p:spPr>
              <a:xfrm>
                <a:off x="6061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91" name="Rectangle 890"/>
              <p:cNvSpPr/>
              <p:nvPr/>
            </p:nvSpPr>
            <p:spPr>
              <a:xfrm>
                <a:off x="6823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92" name="Rectangle 891"/>
              <p:cNvSpPr/>
              <p:nvPr/>
            </p:nvSpPr>
            <p:spPr>
              <a:xfrm>
                <a:off x="7602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93" name="Rectangle 892"/>
              <p:cNvSpPr/>
              <p:nvPr/>
            </p:nvSpPr>
            <p:spPr>
              <a:xfrm>
                <a:off x="8364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94" name="Rectangle 893"/>
              <p:cNvSpPr/>
              <p:nvPr/>
            </p:nvSpPr>
            <p:spPr>
              <a:xfrm>
                <a:off x="9126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95" name="Rectangle 894"/>
              <p:cNvSpPr/>
              <p:nvPr/>
            </p:nvSpPr>
            <p:spPr>
              <a:xfrm>
                <a:off x="9888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96" name="Rectangle 895"/>
              <p:cNvSpPr/>
              <p:nvPr/>
            </p:nvSpPr>
            <p:spPr>
              <a:xfrm>
                <a:off x="10679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97" name="Rectangle 896"/>
              <p:cNvSpPr/>
              <p:nvPr/>
            </p:nvSpPr>
            <p:spPr>
              <a:xfrm>
                <a:off x="11441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98" name="Rectangle 897"/>
              <p:cNvSpPr/>
              <p:nvPr/>
            </p:nvSpPr>
            <p:spPr>
              <a:xfrm>
                <a:off x="12203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99" name="Rectangle 898"/>
              <p:cNvSpPr/>
              <p:nvPr/>
            </p:nvSpPr>
            <p:spPr>
              <a:xfrm>
                <a:off x="12965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00" name="Rectangle 899"/>
              <p:cNvSpPr/>
              <p:nvPr/>
            </p:nvSpPr>
            <p:spPr>
              <a:xfrm>
                <a:off x="1501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01" name="Rectangle 900"/>
              <p:cNvSpPr/>
              <p:nvPr/>
            </p:nvSpPr>
            <p:spPr>
              <a:xfrm>
                <a:off x="2263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02" name="Rectangle 901"/>
              <p:cNvSpPr/>
              <p:nvPr/>
            </p:nvSpPr>
            <p:spPr>
              <a:xfrm>
                <a:off x="3025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03" name="Rectangle 902"/>
              <p:cNvSpPr/>
              <p:nvPr/>
            </p:nvSpPr>
            <p:spPr>
              <a:xfrm>
                <a:off x="3787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04" name="Rectangle 903"/>
              <p:cNvSpPr/>
              <p:nvPr/>
            </p:nvSpPr>
            <p:spPr>
              <a:xfrm>
                <a:off x="4549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05" name="Rectangle 904"/>
              <p:cNvSpPr/>
              <p:nvPr/>
            </p:nvSpPr>
            <p:spPr>
              <a:xfrm>
                <a:off x="5311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06" name="Rectangle 905"/>
              <p:cNvSpPr/>
              <p:nvPr/>
            </p:nvSpPr>
            <p:spPr>
              <a:xfrm>
                <a:off x="6073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07" name="Rectangle 906"/>
              <p:cNvSpPr/>
              <p:nvPr/>
            </p:nvSpPr>
            <p:spPr>
              <a:xfrm>
                <a:off x="6835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08" name="Rectangle 907"/>
              <p:cNvSpPr/>
              <p:nvPr/>
            </p:nvSpPr>
            <p:spPr>
              <a:xfrm>
                <a:off x="7614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09" name="Rectangle 908"/>
              <p:cNvSpPr/>
              <p:nvPr/>
            </p:nvSpPr>
            <p:spPr>
              <a:xfrm>
                <a:off x="8376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10" name="Rectangle 909"/>
              <p:cNvSpPr/>
              <p:nvPr/>
            </p:nvSpPr>
            <p:spPr>
              <a:xfrm>
                <a:off x="9138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11" name="Rectangle 910"/>
              <p:cNvSpPr/>
              <p:nvPr/>
            </p:nvSpPr>
            <p:spPr>
              <a:xfrm>
                <a:off x="9900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12" name="Rectangle 911"/>
              <p:cNvSpPr/>
              <p:nvPr/>
            </p:nvSpPr>
            <p:spPr>
              <a:xfrm>
                <a:off x="10690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13" name="Rectangle 912"/>
              <p:cNvSpPr/>
              <p:nvPr/>
            </p:nvSpPr>
            <p:spPr>
              <a:xfrm>
                <a:off x="11452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14" name="Rectangle 913"/>
              <p:cNvSpPr/>
              <p:nvPr/>
            </p:nvSpPr>
            <p:spPr>
              <a:xfrm>
                <a:off x="12214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15" name="Rectangle 914"/>
              <p:cNvSpPr/>
              <p:nvPr/>
            </p:nvSpPr>
            <p:spPr>
              <a:xfrm>
                <a:off x="12976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16" name="Rectangle 915"/>
              <p:cNvSpPr/>
              <p:nvPr/>
            </p:nvSpPr>
            <p:spPr>
              <a:xfrm>
                <a:off x="1501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17" name="Rectangle 916"/>
              <p:cNvSpPr/>
              <p:nvPr/>
            </p:nvSpPr>
            <p:spPr>
              <a:xfrm>
                <a:off x="2263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18" name="Rectangle 917"/>
              <p:cNvSpPr/>
              <p:nvPr/>
            </p:nvSpPr>
            <p:spPr>
              <a:xfrm>
                <a:off x="3025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19" name="Rectangle 918"/>
              <p:cNvSpPr/>
              <p:nvPr/>
            </p:nvSpPr>
            <p:spPr>
              <a:xfrm>
                <a:off x="3787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20" name="Rectangle 919"/>
              <p:cNvSpPr/>
              <p:nvPr/>
            </p:nvSpPr>
            <p:spPr>
              <a:xfrm>
                <a:off x="4549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21" name="Rectangle 920"/>
              <p:cNvSpPr/>
              <p:nvPr/>
            </p:nvSpPr>
            <p:spPr>
              <a:xfrm>
                <a:off x="5311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22" name="Rectangle 921"/>
              <p:cNvSpPr/>
              <p:nvPr/>
            </p:nvSpPr>
            <p:spPr>
              <a:xfrm>
                <a:off x="6073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23" name="Rectangle 922"/>
              <p:cNvSpPr/>
              <p:nvPr/>
            </p:nvSpPr>
            <p:spPr>
              <a:xfrm>
                <a:off x="6835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24" name="Rectangle 923"/>
              <p:cNvSpPr/>
              <p:nvPr/>
            </p:nvSpPr>
            <p:spPr>
              <a:xfrm>
                <a:off x="7614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25" name="Rectangle 924"/>
              <p:cNvSpPr/>
              <p:nvPr/>
            </p:nvSpPr>
            <p:spPr>
              <a:xfrm>
                <a:off x="8376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26" name="Rectangle 925"/>
              <p:cNvSpPr/>
              <p:nvPr/>
            </p:nvSpPr>
            <p:spPr>
              <a:xfrm>
                <a:off x="9138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27" name="Rectangle 926"/>
              <p:cNvSpPr/>
              <p:nvPr/>
            </p:nvSpPr>
            <p:spPr>
              <a:xfrm>
                <a:off x="9900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28" name="Rectangle 927"/>
              <p:cNvSpPr/>
              <p:nvPr/>
            </p:nvSpPr>
            <p:spPr>
              <a:xfrm>
                <a:off x="10690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29" name="Rectangle 928"/>
              <p:cNvSpPr/>
              <p:nvPr/>
            </p:nvSpPr>
            <p:spPr>
              <a:xfrm>
                <a:off x="11452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30" name="Rectangle 929"/>
              <p:cNvSpPr/>
              <p:nvPr/>
            </p:nvSpPr>
            <p:spPr>
              <a:xfrm>
                <a:off x="12214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31" name="Rectangle 930"/>
              <p:cNvSpPr/>
              <p:nvPr/>
            </p:nvSpPr>
            <p:spPr>
              <a:xfrm>
                <a:off x="12976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32" name="Rectangle 931"/>
              <p:cNvSpPr/>
              <p:nvPr/>
            </p:nvSpPr>
            <p:spPr>
              <a:xfrm>
                <a:off x="1501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33" name="Rectangle 932"/>
              <p:cNvSpPr/>
              <p:nvPr/>
            </p:nvSpPr>
            <p:spPr>
              <a:xfrm>
                <a:off x="2263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34" name="Rectangle 933"/>
              <p:cNvSpPr/>
              <p:nvPr/>
            </p:nvSpPr>
            <p:spPr>
              <a:xfrm>
                <a:off x="3025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35" name="Rectangle 934"/>
              <p:cNvSpPr/>
              <p:nvPr/>
            </p:nvSpPr>
            <p:spPr>
              <a:xfrm>
                <a:off x="3787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36" name="Rectangle 935"/>
              <p:cNvSpPr/>
              <p:nvPr/>
            </p:nvSpPr>
            <p:spPr>
              <a:xfrm>
                <a:off x="4549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37" name="Rectangle 936"/>
              <p:cNvSpPr/>
              <p:nvPr/>
            </p:nvSpPr>
            <p:spPr>
              <a:xfrm>
                <a:off x="5311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38" name="Rectangle 937"/>
              <p:cNvSpPr/>
              <p:nvPr/>
            </p:nvSpPr>
            <p:spPr>
              <a:xfrm>
                <a:off x="6073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39" name="Rectangle 938"/>
              <p:cNvSpPr/>
              <p:nvPr/>
            </p:nvSpPr>
            <p:spPr>
              <a:xfrm>
                <a:off x="6835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40" name="Rectangle 939"/>
              <p:cNvSpPr/>
              <p:nvPr/>
            </p:nvSpPr>
            <p:spPr>
              <a:xfrm>
                <a:off x="7614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41" name="Rectangle 940"/>
              <p:cNvSpPr/>
              <p:nvPr/>
            </p:nvSpPr>
            <p:spPr>
              <a:xfrm>
                <a:off x="8376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42" name="Rectangle 941"/>
              <p:cNvSpPr/>
              <p:nvPr/>
            </p:nvSpPr>
            <p:spPr>
              <a:xfrm>
                <a:off x="9138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43" name="Rectangle 942"/>
              <p:cNvSpPr/>
              <p:nvPr/>
            </p:nvSpPr>
            <p:spPr>
              <a:xfrm>
                <a:off x="9900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44" name="Rectangle 943"/>
              <p:cNvSpPr/>
              <p:nvPr/>
            </p:nvSpPr>
            <p:spPr>
              <a:xfrm>
                <a:off x="10690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45" name="Rectangle 944"/>
              <p:cNvSpPr/>
              <p:nvPr/>
            </p:nvSpPr>
            <p:spPr>
              <a:xfrm>
                <a:off x="11452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46" name="Rectangle 945"/>
              <p:cNvSpPr/>
              <p:nvPr/>
            </p:nvSpPr>
            <p:spPr>
              <a:xfrm>
                <a:off x="12214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47" name="Rectangle 946"/>
              <p:cNvSpPr/>
              <p:nvPr/>
            </p:nvSpPr>
            <p:spPr>
              <a:xfrm>
                <a:off x="12976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48" name="Rectangle 947"/>
              <p:cNvSpPr/>
              <p:nvPr/>
            </p:nvSpPr>
            <p:spPr>
              <a:xfrm>
                <a:off x="1501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49" name="Rectangle 948"/>
              <p:cNvSpPr/>
              <p:nvPr/>
            </p:nvSpPr>
            <p:spPr>
              <a:xfrm>
                <a:off x="2263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50" name="Rectangle 949"/>
              <p:cNvSpPr/>
              <p:nvPr/>
            </p:nvSpPr>
            <p:spPr>
              <a:xfrm>
                <a:off x="3025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51" name="Rectangle 950"/>
              <p:cNvSpPr/>
              <p:nvPr/>
            </p:nvSpPr>
            <p:spPr>
              <a:xfrm>
                <a:off x="3787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52" name="Rectangle 951"/>
              <p:cNvSpPr/>
              <p:nvPr/>
            </p:nvSpPr>
            <p:spPr>
              <a:xfrm>
                <a:off x="4549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53" name="Rectangle 952"/>
              <p:cNvSpPr/>
              <p:nvPr/>
            </p:nvSpPr>
            <p:spPr>
              <a:xfrm>
                <a:off x="5311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54" name="Rectangle 953"/>
              <p:cNvSpPr/>
              <p:nvPr/>
            </p:nvSpPr>
            <p:spPr>
              <a:xfrm>
                <a:off x="6073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55" name="Rectangle 954"/>
              <p:cNvSpPr/>
              <p:nvPr/>
            </p:nvSpPr>
            <p:spPr>
              <a:xfrm>
                <a:off x="6835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56" name="Rectangle 955"/>
              <p:cNvSpPr/>
              <p:nvPr/>
            </p:nvSpPr>
            <p:spPr>
              <a:xfrm>
                <a:off x="7614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57" name="Rectangle 956"/>
              <p:cNvSpPr/>
              <p:nvPr/>
            </p:nvSpPr>
            <p:spPr>
              <a:xfrm>
                <a:off x="8376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58" name="Rectangle 957"/>
              <p:cNvSpPr/>
              <p:nvPr/>
            </p:nvSpPr>
            <p:spPr>
              <a:xfrm>
                <a:off x="9138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59" name="Rectangle 958"/>
              <p:cNvSpPr/>
              <p:nvPr/>
            </p:nvSpPr>
            <p:spPr>
              <a:xfrm>
                <a:off x="9900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60" name="Rectangle 959"/>
              <p:cNvSpPr/>
              <p:nvPr/>
            </p:nvSpPr>
            <p:spPr>
              <a:xfrm>
                <a:off x="10690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61" name="Rectangle 960"/>
              <p:cNvSpPr/>
              <p:nvPr/>
            </p:nvSpPr>
            <p:spPr>
              <a:xfrm>
                <a:off x="11452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62" name="Rectangle 961"/>
              <p:cNvSpPr/>
              <p:nvPr/>
            </p:nvSpPr>
            <p:spPr>
              <a:xfrm>
                <a:off x="12214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63" name="Rectangle 962"/>
              <p:cNvSpPr/>
              <p:nvPr/>
            </p:nvSpPr>
            <p:spPr>
              <a:xfrm>
                <a:off x="12976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64" name="Rectangle 963"/>
              <p:cNvSpPr/>
              <p:nvPr/>
            </p:nvSpPr>
            <p:spPr>
              <a:xfrm>
                <a:off x="1484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65" name="Rectangle 964"/>
              <p:cNvSpPr/>
              <p:nvPr/>
            </p:nvSpPr>
            <p:spPr>
              <a:xfrm>
                <a:off x="2246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66" name="Rectangle 965"/>
              <p:cNvSpPr/>
              <p:nvPr/>
            </p:nvSpPr>
            <p:spPr>
              <a:xfrm>
                <a:off x="3008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67" name="Rectangle 966"/>
              <p:cNvSpPr/>
              <p:nvPr/>
            </p:nvSpPr>
            <p:spPr>
              <a:xfrm>
                <a:off x="3770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68" name="Rectangle 967"/>
              <p:cNvSpPr/>
              <p:nvPr/>
            </p:nvSpPr>
            <p:spPr>
              <a:xfrm>
                <a:off x="4532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69" name="Rectangle 968"/>
              <p:cNvSpPr/>
              <p:nvPr/>
            </p:nvSpPr>
            <p:spPr>
              <a:xfrm>
                <a:off x="5294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70" name="Rectangle 969"/>
              <p:cNvSpPr/>
              <p:nvPr/>
            </p:nvSpPr>
            <p:spPr>
              <a:xfrm>
                <a:off x="6056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71" name="Rectangle 970"/>
              <p:cNvSpPr/>
              <p:nvPr/>
            </p:nvSpPr>
            <p:spPr>
              <a:xfrm>
                <a:off x="6818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72" name="Rectangle 971"/>
              <p:cNvSpPr/>
              <p:nvPr/>
            </p:nvSpPr>
            <p:spPr>
              <a:xfrm>
                <a:off x="7597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73" name="Rectangle 972"/>
              <p:cNvSpPr/>
              <p:nvPr/>
            </p:nvSpPr>
            <p:spPr>
              <a:xfrm>
                <a:off x="8359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74" name="Rectangle 973"/>
              <p:cNvSpPr/>
              <p:nvPr/>
            </p:nvSpPr>
            <p:spPr>
              <a:xfrm>
                <a:off x="9121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75" name="Rectangle 974"/>
              <p:cNvSpPr/>
              <p:nvPr/>
            </p:nvSpPr>
            <p:spPr>
              <a:xfrm>
                <a:off x="9883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76" name="Rectangle 975"/>
              <p:cNvSpPr/>
              <p:nvPr/>
            </p:nvSpPr>
            <p:spPr>
              <a:xfrm>
                <a:off x="10673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77" name="Rectangle 976"/>
              <p:cNvSpPr/>
              <p:nvPr/>
            </p:nvSpPr>
            <p:spPr>
              <a:xfrm>
                <a:off x="11435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78" name="Rectangle 977"/>
              <p:cNvSpPr/>
              <p:nvPr/>
            </p:nvSpPr>
            <p:spPr>
              <a:xfrm>
                <a:off x="12197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79" name="Rectangle 978"/>
              <p:cNvSpPr/>
              <p:nvPr/>
            </p:nvSpPr>
            <p:spPr>
              <a:xfrm>
                <a:off x="12959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80" name="Rectangle 979"/>
              <p:cNvSpPr/>
              <p:nvPr/>
            </p:nvSpPr>
            <p:spPr>
              <a:xfrm>
                <a:off x="1484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81" name="Rectangle 980"/>
              <p:cNvSpPr/>
              <p:nvPr/>
            </p:nvSpPr>
            <p:spPr>
              <a:xfrm>
                <a:off x="2246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82" name="Rectangle 981"/>
              <p:cNvSpPr/>
              <p:nvPr/>
            </p:nvSpPr>
            <p:spPr>
              <a:xfrm>
                <a:off x="3008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83" name="Rectangle 982"/>
              <p:cNvSpPr/>
              <p:nvPr/>
            </p:nvSpPr>
            <p:spPr>
              <a:xfrm>
                <a:off x="3770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84" name="Rectangle 983"/>
              <p:cNvSpPr/>
              <p:nvPr/>
            </p:nvSpPr>
            <p:spPr>
              <a:xfrm>
                <a:off x="4532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85" name="Rectangle 984"/>
              <p:cNvSpPr/>
              <p:nvPr/>
            </p:nvSpPr>
            <p:spPr>
              <a:xfrm>
                <a:off x="5294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86" name="Rectangle 985"/>
              <p:cNvSpPr/>
              <p:nvPr/>
            </p:nvSpPr>
            <p:spPr>
              <a:xfrm>
                <a:off x="6056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87" name="Rectangle 986"/>
              <p:cNvSpPr/>
              <p:nvPr/>
            </p:nvSpPr>
            <p:spPr>
              <a:xfrm>
                <a:off x="6818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88" name="Rectangle 987"/>
              <p:cNvSpPr/>
              <p:nvPr/>
            </p:nvSpPr>
            <p:spPr>
              <a:xfrm>
                <a:off x="7597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89" name="Rectangle 988"/>
              <p:cNvSpPr/>
              <p:nvPr/>
            </p:nvSpPr>
            <p:spPr>
              <a:xfrm>
                <a:off x="8359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90" name="Rectangle 989"/>
              <p:cNvSpPr/>
              <p:nvPr/>
            </p:nvSpPr>
            <p:spPr>
              <a:xfrm>
                <a:off x="9121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91" name="Rectangle 990"/>
              <p:cNvSpPr/>
              <p:nvPr/>
            </p:nvSpPr>
            <p:spPr>
              <a:xfrm>
                <a:off x="9883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92" name="Rectangle 991"/>
              <p:cNvSpPr/>
              <p:nvPr/>
            </p:nvSpPr>
            <p:spPr>
              <a:xfrm>
                <a:off x="10673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93" name="Rectangle 992"/>
              <p:cNvSpPr/>
              <p:nvPr/>
            </p:nvSpPr>
            <p:spPr>
              <a:xfrm>
                <a:off x="11435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94" name="Rectangle 993"/>
              <p:cNvSpPr/>
              <p:nvPr/>
            </p:nvSpPr>
            <p:spPr>
              <a:xfrm>
                <a:off x="12197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95" name="Rectangle 994"/>
              <p:cNvSpPr/>
              <p:nvPr/>
            </p:nvSpPr>
            <p:spPr>
              <a:xfrm>
                <a:off x="12959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96" name="Rectangle 995"/>
              <p:cNvSpPr/>
              <p:nvPr/>
            </p:nvSpPr>
            <p:spPr>
              <a:xfrm>
                <a:off x="1484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97" name="Rectangle 996"/>
              <p:cNvSpPr/>
              <p:nvPr/>
            </p:nvSpPr>
            <p:spPr>
              <a:xfrm>
                <a:off x="2246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98" name="Rectangle 997"/>
              <p:cNvSpPr/>
              <p:nvPr/>
            </p:nvSpPr>
            <p:spPr>
              <a:xfrm>
                <a:off x="3008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99" name="Rectangle 998"/>
              <p:cNvSpPr/>
              <p:nvPr/>
            </p:nvSpPr>
            <p:spPr>
              <a:xfrm>
                <a:off x="3770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00" name="Rectangle 999"/>
              <p:cNvSpPr/>
              <p:nvPr/>
            </p:nvSpPr>
            <p:spPr>
              <a:xfrm>
                <a:off x="4532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01" name="Rectangle 1000"/>
              <p:cNvSpPr/>
              <p:nvPr/>
            </p:nvSpPr>
            <p:spPr>
              <a:xfrm>
                <a:off x="5294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02" name="Rectangle 1001"/>
              <p:cNvSpPr/>
              <p:nvPr/>
            </p:nvSpPr>
            <p:spPr>
              <a:xfrm>
                <a:off x="6056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03" name="Rectangle 1002"/>
              <p:cNvSpPr/>
              <p:nvPr/>
            </p:nvSpPr>
            <p:spPr>
              <a:xfrm>
                <a:off x="6818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04" name="Rectangle 1003"/>
              <p:cNvSpPr/>
              <p:nvPr/>
            </p:nvSpPr>
            <p:spPr>
              <a:xfrm>
                <a:off x="7597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05" name="Rectangle 1004"/>
              <p:cNvSpPr/>
              <p:nvPr/>
            </p:nvSpPr>
            <p:spPr>
              <a:xfrm>
                <a:off x="8359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06" name="Rectangle 1005"/>
              <p:cNvSpPr/>
              <p:nvPr/>
            </p:nvSpPr>
            <p:spPr>
              <a:xfrm>
                <a:off x="9121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07" name="Rectangle 1006"/>
              <p:cNvSpPr/>
              <p:nvPr/>
            </p:nvSpPr>
            <p:spPr>
              <a:xfrm>
                <a:off x="9883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08" name="Rectangle 1007"/>
              <p:cNvSpPr/>
              <p:nvPr/>
            </p:nvSpPr>
            <p:spPr>
              <a:xfrm>
                <a:off x="10673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09" name="Rectangle 1008"/>
              <p:cNvSpPr/>
              <p:nvPr/>
            </p:nvSpPr>
            <p:spPr>
              <a:xfrm>
                <a:off x="11435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10" name="Rectangle 1009"/>
              <p:cNvSpPr/>
              <p:nvPr/>
            </p:nvSpPr>
            <p:spPr>
              <a:xfrm>
                <a:off x="12197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11" name="Rectangle 1010"/>
              <p:cNvSpPr/>
              <p:nvPr/>
            </p:nvSpPr>
            <p:spPr>
              <a:xfrm>
                <a:off x="12959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12" name="Rectangle 1011"/>
              <p:cNvSpPr/>
              <p:nvPr/>
            </p:nvSpPr>
            <p:spPr>
              <a:xfrm>
                <a:off x="1484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13" name="Rectangle 1012"/>
              <p:cNvSpPr/>
              <p:nvPr/>
            </p:nvSpPr>
            <p:spPr>
              <a:xfrm>
                <a:off x="2246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14" name="Rectangle 1013"/>
              <p:cNvSpPr/>
              <p:nvPr/>
            </p:nvSpPr>
            <p:spPr>
              <a:xfrm>
                <a:off x="3008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15" name="Rectangle 1014"/>
              <p:cNvSpPr/>
              <p:nvPr/>
            </p:nvSpPr>
            <p:spPr>
              <a:xfrm>
                <a:off x="3770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16" name="Rectangle 1015"/>
              <p:cNvSpPr/>
              <p:nvPr/>
            </p:nvSpPr>
            <p:spPr>
              <a:xfrm>
                <a:off x="4532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17" name="Rectangle 1016"/>
              <p:cNvSpPr/>
              <p:nvPr/>
            </p:nvSpPr>
            <p:spPr>
              <a:xfrm>
                <a:off x="5294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18" name="Rectangle 1017"/>
              <p:cNvSpPr/>
              <p:nvPr/>
            </p:nvSpPr>
            <p:spPr>
              <a:xfrm>
                <a:off x="6056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19" name="Rectangle 1018"/>
              <p:cNvSpPr/>
              <p:nvPr/>
            </p:nvSpPr>
            <p:spPr>
              <a:xfrm>
                <a:off x="6818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20" name="Rectangle 1019"/>
              <p:cNvSpPr/>
              <p:nvPr/>
            </p:nvSpPr>
            <p:spPr>
              <a:xfrm>
                <a:off x="7597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21" name="Rectangle 1020"/>
              <p:cNvSpPr/>
              <p:nvPr/>
            </p:nvSpPr>
            <p:spPr>
              <a:xfrm>
                <a:off x="8359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22" name="Rectangle 1021"/>
              <p:cNvSpPr/>
              <p:nvPr/>
            </p:nvSpPr>
            <p:spPr>
              <a:xfrm>
                <a:off x="9121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23" name="Rectangle 1022"/>
              <p:cNvSpPr/>
              <p:nvPr/>
            </p:nvSpPr>
            <p:spPr>
              <a:xfrm>
                <a:off x="9883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24" name="Rectangle 1023"/>
              <p:cNvSpPr/>
              <p:nvPr/>
            </p:nvSpPr>
            <p:spPr>
              <a:xfrm>
                <a:off x="10673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25" name="Rectangle 1024"/>
              <p:cNvSpPr/>
              <p:nvPr/>
            </p:nvSpPr>
            <p:spPr>
              <a:xfrm>
                <a:off x="11435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26" name="Rectangle 1025"/>
              <p:cNvSpPr/>
              <p:nvPr/>
            </p:nvSpPr>
            <p:spPr>
              <a:xfrm>
                <a:off x="12197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27" name="Rectangle 1026"/>
              <p:cNvSpPr/>
              <p:nvPr/>
            </p:nvSpPr>
            <p:spPr>
              <a:xfrm>
                <a:off x="12959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</p:grpSp>
        <p:grpSp>
          <p:nvGrpSpPr>
            <p:cNvPr id="1028" name="Group 1027"/>
            <p:cNvGrpSpPr/>
            <p:nvPr/>
          </p:nvGrpSpPr>
          <p:grpSpPr>
            <a:xfrm>
              <a:off x="4264858" y="685800"/>
              <a:ext cx="1226024" cy="1231710"/>
              <a:chOff x="148419" y="2895600"/>
              <a:chExt cx="1226024" cy="1231710"/>
            </a:xfrm>
            <a:noFill/>
          </p:grpSpPr>
          <p:sp>
            <p:nvSpPr>
              <p:cNvPr id="1029" name="Rectangle 1028"/>
              <p:cNvSpPr/>
              <p:nvPr/>
            </p:nvSpPr>
            <p:spPr>
              <a:xfrm>
                <a:off x="1506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30" name="Rectangle 1029"/>
              <p:cNvSpPr/>
              <p:nvPr/>
            </p:nvSpPr>
            <p:spPr>
              <a:xfrm>
                <a:off x="2268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31" name="Rectangle 1030"/>
              <p:cNvSpPr/>
              <p:nvPr/>
            </p:nvSpPr>
            <p:spPr>
              <a:xfrm>
                <a:off x="3030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32" name="Rectangle 1031"/>
              <p:cNvSpPr/>
              <p:nvPr/>
            </p:nvSpPr>
            <p:spPr>
              <a:xfrm>
                <a:off x="3792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33" name="Rectangle 1032"/>
              <p:cNvSpPr/>
              <p:nvPr/>
            </p:nvSpPr>
            <p:spPr>
              <a:xfrm>
                <a:off x="4554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34" name="Rectangle 1033"/>
              <p:cNvSpPr/>
              <p:nvPr/>
            </p:nvSpPr>
            <p:spPr>
              <a:xfrm>
                <a:off x="5316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35" name="Rectangle 1034"/>
              <p:cNvSpPr/>
              <p:nvPr/>
            </p:nvSpPr>
            <p:spPr>
              <a:xfrm>
                <a:off x="6078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36" name="Rectangle 1035"/>
              <p:cNvSpPr/>
              <p:nvPr/>
            </p:nvSpPr>
            <p:spPr>
              <a:xfrm>
                <a:off x="6840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37" name="Rectangle 1036"/>
              <p:cNvSpPr/>
              <p:nvPr/>
            </p:nvSpPr>
            <p:spPr>
              <a:xfrm>
                <a:off x="7620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38" name="Rectangle 1037"/>
              <p:cNvSpPr/>
              <p:nvPr/>
            </p:nvSpPr>
            <p:spPr>
              <a:xfrm>
                <a:off x="8382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39" name="Rectangle 1038"/>
              <p:cNvSpPr/>
              <p:nvPr/>
            </p:nvSpPr>
            <p:spPr>
              <a:xfrm>
                <a:off x="9144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40" name="Rectangle 1039"/>
              <p:cNvSpPr/>
              <p:nvPr/>
            </p:nvSpPr>
            <p:spPr>
              <a:xfrm>
                <a:off x="9906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41" name="Rectangle 1040"/>
              <p:cNvSpPr/>
              <p:nvPr/>
            </p:nvSpPr>
            <p:spPr>
              <a:xfrm>
                <a:off x="10696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42" name="Rectangle 1041"/>
              <p:cNvSpPr/>
              <p:nvPr/>
            </p:nvSpPr>
            <p:spPr>
              <a:xfrm>
                <a:off x="11458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43" name="Rectangle 1042"/>
              <p:cNvSpPr/>
              <p:nvPr/>
            </p:nvSpPr>
            <p:spPr>
              <a:xfrm>
                <a:off x="12220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44" name="Rectangle 1043"/>
              <p:cNvSpPr/>
              <p:nvPr/>
            </p:nvSpPr>
            <p:spPr>
              <a:xfrm>
                <a:off x="12982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45" name="Rectangle 1044"/>
              <p:cNvSpPr/>
              <p:nvPr/>
            </p:nvSpPr>
            <p:spPr>
              <a:xfrm>
                <a:off x="1506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46" name="Rectangle 1045"/>
              <p:cNvSpPr/>
              <p:nvPr/>
            </p:nvSpPr>
            <p:spPr>
              <a:xfrm>
                <a:off x="2268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47" name="Rectangle 1046"/>
              <p:cNvSpPr/>
              <p:nvPr/>
            </p:nvSpPr>
            <p:spPr>
              <a:xfrm>
                <a:off x="3030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48" name="Rectangle 1047"/>
              <p:cNvSpPr/>
              <p:nvPr/>
            </p:nvSpPr>
            <p:spPr>
              <a:xfrm>
                <a:off x="3792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49" name="Rectangle 1048"/>
              <p:cNvSpPr/>
              <p:nvPr/>
            </p:nvSpPr>
            <p:spPr>
              <a:xfrm>
                <a:off x="4554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50" name="Rectangle 1049"/>
              <p:cNvSpPr/>
              <p:nvPr/>
            </p:nvSpPr>
            <p:spPr>
              <a:xfrm>
                <a:off x="5316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51" name="Rectangle 1050"/>
              <p:cNvSpPr/>
              <p:nvPr/>
            </p:nvSpPr>
            <p:spPr>
              <a:xfrm>
                <a:off x="6078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52" name="Rectangle 1051"/>
              <p:cNvSpPr/>
              <p:nvPr/>
            </p:nvSpPr>
            <p:spPr>
              <a:xfrm>
                <a:off x="6840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53" name="Rectangle 1052"/>
              <p:cNvSpPr/>
              <p:nvPr/>
            </p:nvSpPr>
            <p:spPr>
              <a:xfrm>
                <a:off x="7620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54" name="Rectangle 1053"/>
              <p:cNvSpPr/>
              <p:nvPr/>
            </p:nvSpPr>
            <p:spPr>
              <a:xfrm>
                <a:off x="8382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55" name="Rectangle 1054"/>
              <p:cNvSpPr/>
              <p:nvPr/>
            </p:nvSpPr>
            <p:spPr>
              <a:xfrm>
                <a:off x="9144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56" name="Rectangle 1055"/>
              <p:cNvSpPr/>
              <p:nvPr/>
            </p:nvSpPr>
            <p:spPr>
              <a:xfrm>
                <a:off x="9906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57" name="Rectangle 1056"/>
              <p:cNvSpPr/>
              <p:nvPr/>
            </p:nvSpPr>
            <p:spPr>
              <a:xfrm>
                <a:off x="10696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58" name="Rectangle 1057"/>
              <p:cNvSpPr/>
              <p:nvPr/>
            </p:nvSpPr>
            <p:spPr>
              <a:xfrm>
                <a:off x="11458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59" name="Rectangle 1058"/>
              <p:cNvSpPr/>
              <p:nvPr/>
            </p:nvSpPr>
            <p:spPr>
              <a:xfrm>
                <a:off x="12220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60" name="Rectangle 1059"/>
              <p:cNvSpPr/>
              <p:nvPr/>
            </p:nvSpPr>
            <p:spPr>
              <a:xfrm>
                <a:off x="12982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61" name="Rectangle 1060"/>
              <p:cNvSpPr/>
              <p:nvPr/>
            </p:nvSpPr>
            <p:spPr>
              <a:xfrm>
                <a:off x="1506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62" name="Rectangle 1061"/>
              <p:cNvSpPr/>
              <p:nvPr/>
            </p:nvSpPr>
            <p:spPr>
              <a:xfrm>
                <a:off x="2268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63" name="Rectangle 1062"/>
              <p:cNvSpPr/>
              <p:nvPr/>
            </p:nvSpPr>
            <p:spPr>
              <a:xfrm>
                <a:off x="3030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64" name="Rectangle 1063"/>
              <p:cNvSpPr/>
              <p:nvPr/>
            </p:nvSpPr>
            <p:spPr>
              <a:xfrm>
                <a:off x="3792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65" name="Rectangle 1064"/>
              <p:cNvSpPr/>
              <p:nvPr/>
            </p:nvSpPr>
            <p:spPr>
              <a:xfrm>
                <a:off x="4554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66" name="Rectangle 1065"/>
              <p:cNvSpPr/>
              <p:nvPr/>
            </p:nvSpPr>
            <p:spPr>
              <a:xfrm>
                <a:off x="5316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67" name="Rectangle 1066"/>
              <p:cNvSpPr/>
              <p:nvPr/>
            </p:nvSpPr>
            <p:spPr>
              <a:xfrm>
                <a:off x="6078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68" name="Rectangle 1067"/>
              <p:cNvSpPr/>
              <p:nvPr/>
            </p:nvSpPr>
            <p:spPr>
              <a:xfrm>
                <a:off x="6840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69" name="Rectangle 1068"/>
              <p:cNvSpPr/>
              <p:nvPr/>
            </p:nvSpPr>
            <p:spPr>
              <a:xfrm>
                <a:off x="7620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70" name="Rectangle 1069"/>
              <p:cNvSpPr/>
              <p:nvPr/>
            </p:nvSpPr>
            <p:spPr>
              <a:xfrm>
                <a:off x="8382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71" name="Rectangle 1070"/>
              <p:cNvSpPr/>
              <p:nvPr/>
            </p:nvSpPr>
            <p:spPr>
              <a:xfrm>
                <a:off x="9144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72" name="Rectangle 1071"/>
              <p:cNvSpPr/>
              <p:nvPr/>
            </p:nvSpPr>
            <p:spPr>
              <a:xfrm>
                <a:off x="9906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73" name="Rectangle 1072"/>
              <p:cNvSpPr/>
              <p:nvPr/>
            </p:nvSpPr>
            <p:spPr>
              <a:xfrm>
                <a:off x="10696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74" name="Rectangle 1073"/>
              <p:cNvSpPr/>
              <p:nvPr/>
            </p:nvSpPr>
            <p:spPr>
              <a:xfrm>
                <a:off x="11458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75" name="Rectangle 1074"/>
              <p:cNvSpPr/>
              <p:nvPr/>
            </p:nvSpPr>
            <p:spPr>
              <a:xfrm>
                <a:off x="12220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76" name="Rectangle 1075"/>
              <p:cNvSpPr/>
              <p:nvPr/>
            </p:nvSpPr>
            <p:spPr>
              <a:xfrm>
                <a:off x="12982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77" name="Rectangle 1076"/>
              <p:cNvSpPr/>
              <p:nvPr/>
            </p:nvSpPr>
            <p:spPr>
              <a:xfrm>
                <a:off x="1506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78" name="Rectangle 1077"/>
              <p:cNvSpPr/>
              <p:nvPr/>
            </p:nvSpPr>
            <p:spPr>
              <a:xfrm>
                <a:off x="2268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79" name="Rectangle 1078"/>
              <p:cNvSpPr/>
              <p:nvPr/>
            </p:nvSpPr>
            <p:spPr>
              <a:xfrm>
                <a:off x="3030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80" name="Rectangle 1079"/>
              <p:cNvSpPr/>
              <p:nvPr/>
            </p:nvSpPr>
            <p:spPr>
              <a:xfrm>
                <a:off x="3792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81" name="Rectangle 1080"/>
              <p:cNvSpPr/>
              <p:nvPr/>
            </p:nvSpPr>
            <p:spPr>
              <a:xfrm>
                <a:off x="4554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82" name="Rectangle 1081"/>
              <p:cNvSpPr/>
              <p:nvPr/>
            </p:nvSpPr>
            <p:spPr>
              <a:xfrm>
                <a:off x="5316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83" name="Rectangle 1082"/>
              <p:cNvSpPr/>
              <p:nvPr/>
            </p:nvSpPr>
            <p:spPr>
              <a:xfrm>
                <a:off x="6078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84" name="Rectangle 1083"/>
              <p:cNvSpPr/>
              <p:nvPr/>
            </p:nvSpPr>
            <p:spPr>
              <a:xfrm>
                <a:off x="6840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85" name="Rectangle 1084"/>
              <p:cNvSpPr/>
              <p:nvPr/>
            </p:nvSpPr>
            <p:spPr>
              <a:xfrm>
                <a:off x="7620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86" name="Rectangle 1085"/>
              <p:cNvSpPr/>
              <p:nvPr/>
            </p:nvSpPr>
            <p:spPr>
              <a:xfrm>
                <a:off x="8382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87" name="Rectangle 1086"/>
              <p:cNvSpPr/>
              <p:nvPr/>
            </p:nvSpPr>
            <p:spPr>
              <a:xfrm>
                <a:off x="9144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88" name="Rectangle 1087"/>
              <p:cNvSpPr/>
              <p:nvPr/>
            </p:nvSpPr>
            <p:spPr>
              <a:xfrm>
                <a:off x="9906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89" name="Rectangle 1088"/>
              <p:cNvSpPr/>
              <p:nvPr/>
            </p:nvSpPr>
            <p:spPr>
              <a:xfrm>
                <a:off x="10696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90" name="Rectangle 1089"/>
              <p:cNvSpPr/>
              <p:nvPr/>
            </p:nvSpPr>
            <p:spPr>
              <a:xfrm>
                <a:off x="11458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91" name="Rectangle 1090"/>
              <p:cNvSpPr/>
              <p:nvPr/>
            </p:nvSpPr>
            <p:spPr>
              <a:xfrm>
                <a:off x="12220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92" name="Rectangle 1091"/>
              <p:cNvSpPr/>
              <p:nvPr/>
            </p:nvSpPr>
            <p:spPr>
              <a:xfrm>
                <a:off x="12982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93" name="Rectangle 1092"/>
              <p:cNvSpPr/>
              <p:nvPr/>
            </p:nvSpPr>
            <p:spPr>
              <a:xfrm>
                <a:off x="1489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94" name="Rectangle 1093"/>
              <p:cNvSpPr/>
              <p:nvPr/>
            </p:nvSpPr>
            <p:spPr>
              <a:xfrm>
                <a:off x="2251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95" name="Rectangle 1094"/>
              <p:cNvSpPr/>
              <p:nvPr/>
            </p:nvSpPr>
            <p:spPr>
              <a:xfrm>
                <a:off x="3013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96" name="Rectangle 1095"/>
              <p:cNvSpPr/>
              <p:nvPr/>
            </p:nvSpPr>
            <p:spPr>
              <a:xfrm>
                <a:off x="3775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97" name="Rectangle 1096"/>
              <p:cNvSpPr/>
              <p:nvPr/>
            </p:nvSpPr>
            <p:spPr>
              <a:xfrm>
                <a:off x="4537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98" name="Rectangle 1097"/>
              <p:cNvSpPr/>
              <p:nvPr/>
            </p:nvSpPr>
            <p:spPr>
              <a:xfrm>
                <a:off x="5299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99" name="Rectangle 1098"/>
              <p:cNvSpPr/>
              <p:nvPr/>
            </p:nvSpPr>
            <p:spPr>
              <a:xfrm>
                <a:off x="6061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00" name="Rectangle 1099"/>
              <p:cNvSpPr/>
              <p:nvPr/>
            </p:nvSpPr>
            <p:spPr>
              <a:xfrm>
                <a:off x="6823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01" name="Rectangle 1100"/>
              <p:cNvSpPr/>
              <p:nvPr/>
            </p:nvSpPr>
            <p:spPr>
              <a:xfrm>
                <a:off x="7602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02" name="Rectangle 1101"/>
              <p:cNvSpPr/>
              <p:nvPr/>
            </p:nvSpPr>
            <p:spPr>
              <a:xfrm>
                <a:off x="8364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03" name="Rectangle 1102"/>
              <p:cNvSpPr/>
              <p:nvPr/>
            </p:nvSpPr>
            <p:spPr>
              <a:xfrm>
                <a:off x="9126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04" name="Rectangle 1103"/>
              <p:cNvSpPr/>
              <p:nvPr/>
            </p:nvSpPr>
            <p:spPr>
              <a:xfrm>
                <a:off x="9888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05" name="Rectangle 1104"/>
              <p:cNvSpPr/>
              <p:nvPr/>
            </p:nvSpPr>
            <p:spPr>
              <a:xfrm>
                <a:off x="10679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06" name="Rectangle 1105"/>
              <p:cNvSpPr/>
              <p:nvPr/>
            </p:nvSpPr>
            <p:spPr>
              <a:xfrm>
                <a:off x="11441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07" name="Rectangle 1106"/>
              <p:cNvSpPr/>
              <p:nvPr/>
            </p:nvSpPr>
            <p:spPr>
              <a:xfrm>
                <a:off x="12203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08" name="Rectangle 1107"/>
              <p:cNvSpPr/>
              <p:nvPr/>
            </p:nvSpPr>
            <p:spPr>
              <a:xfrm>
                <a:off x="12965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09" name="Rectangle 1108"/>
              <p:cNvSpPr/>
              <p:nvPr/>
            </p:nvSpPr>
            <p:spPr>
              <a:xfrm>
                <a:off x="1489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10" name="Rectangle 1109"/>
              <p:cNvSpPr/>
              <p:nvPr/>
            </p:nvSpPr>
            <p:spPr>
              <a:xfrm>
                <a:off x="2251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11" name="Rectangle 1110"/>
              <p:cNvSpPr/>
              <p:nvPr/>
            </p:nvSpPr>
            <p:spPr>
              <a:xfrm>
                <a:off x="3013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12" name="Rectangle 1111"/>
              <p:cNvSpPr/>
              <p:nvPr/>
            </p:nvSpPr>
            <p:spPr>
              <a:xfrm>
                <a:off x="3775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13" name="Rectangle 1112"/>
              <p:cNvSpPr/>
              <p:nvPr/>
            </p:nvSpPr>
            <p:spPr>
              <a:xfrm>
                <a:off x="4537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14" name="Rectangle 1113"/>
              <p:cNvSpPr/>
              <p:nvPr/>
            </p:nvSpPr>
            <p:spPr>
              <a:xfrm>
                <a:off x="5299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15" name="Rectangle 1114"/>
              <p:cNvSpPr/>
              <p:nvPr/>
            </p:nvSpPr>
            <p:spPr>
              <a:xfrm>
                <a:off x="6061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16" name="Rectangle 1115"/>
              <p:cNvSpPr/>
              <p:nvPr/>
            </p:nvSpPr>
            <p:spPr>
              <a:xfrm>
                <a:off x="6823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17" name="Rectangle 1116"/>
              <p:cNvSpPr/>
              <p:nvPr/>
            </p:nvSpPr>
            <p:spPr>
              <a:xfrm>
                <a:off x="7602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18" name="Rectangle 1117"/>
              <p:cNvSpPr/>
              <p:nvPr/>
            </p:nvSpPr>
            <p:spPr>
              <a:xfrm>
                <a:off x="8364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19" name="Rectangle 1118"/>
              <p:cNvSpPr/>
              <p:nvPr/>
            </p:nvSpPr>
            <p:spPr>
              <a:xfrm>
                <a:off x="9126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20" name="Rectangle 1119"/>
              <p:cNvSpPr/>
              <p:nvPr/>
            </p:nvSpPr>
            <p:spPr>
              <a:xfrm>
                <a:off x="9888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21" name="Rectangle 1120"/>
              <p:cNvSpPr/>
              <p:nvPr/>
            </p:nvSpPr>
            <p:spPr>
              <a:xfrm>
                <a:off x="10679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22" name="Rectangle 1121"/>
              <p:cNvSpPr/>
              <p:nvPr/>
            </p:nvSpPr>
            <p:spPr>
              <a:xfrm>
                <a:off x="11441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23" name="Rectangle 1122"/>
              <p:cNvSpPr/>
              <p:nvPr/>
            </p:nvSpPr>
            <p:spPr>
              <a:xfrm>
                <a:off x="12203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24" name="Rectangle 1123"/>
              <p:cNvSpPr/>
              <p:nvPr/>
            </p:nvSpPr>
            <p:spPr>
              <a:xfrm>
                <a:off x="12965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25" name="Rectangle 1124"/>
              <p:cNvSpPr/>
              <p:nvPr/>
            </p:nvSpPr>
            <p:spPr>
              <a:xfrm>
                <a:off x="1489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26" name="Rectangle 1125"/>
              <p:cNvSpPr/>
              <p:nvPr/>
            </p:nvSpPr>
            <p:spPr>
              <a:xfrm>
                <a:off x="2251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27" name="Rectangle 1126"/>
              <p:cNvSpPr/>
              <p:nvPr/>
            </p:nvSpPr>
            <p:spPr>
              <a:xfrm>
                <a:off x="3013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28" name="Rectangle 1127"/>
              <p:cNvSpPr/>
              <p:nvPr/>
            </p:nvSpPr>
            <p:spPr>
              <a:xfrm>
                <a:off x="3775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29" name="Rectangle 1128"/>
              <p:cNvSpPr/>
              <p:nvPr/>
            </p:nvSpPr>
            <p:spPr>
              <a:xfrm>
                <a:off x="4537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30" name="Rectangle 1129"/>
              <p:cNvSpPr/>
              <p:nvPr/>
            </p:nvSpPr>
            <p:spPr>
              <a:xfrm>
                <a:off x="5299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31" name="Rectangle 1130"/>
              <p:cNvSpPr/>
              <p:nvPr/>
            </p:nvSpPr>
            <p:spPr>
              <a:xfrm>
                <a:off x="6061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32" name="Rectangle 1131"/>
              <p:cNvSpPr/>
              <p:nvPr/>
            </p:nvSpPr>
            <p:spPr>
              <a:xfrm>
                <a:off x="6823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33" name="Rectangle 1132"/>
              <p:cNvSpPr/>
              <p:nvPr/>
            </p:nvSpPr>
            <p:spPr>
              <a:xfrm>
                <a:off x="7602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34" name="Rectangle 1133"/>
              <p:cNvSpPr/>
              <p:nvPr/>
            </p:nvSpPr>
            <p:spPr>
              <a:xfrm>
                <a:off x="8364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35" name="Rectangle 1134"/>
              <p:cNvSpPr/>
              <p:nvPr/>
            </p:nvSpPr>
            <p:spPr>
              <a:xfrm>
                <a:off x="9126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36" name="Rectangle 1135"/>
              <p:cNvSpPr/>
              <p:nvPr/>
            </p:nvSpPr>
            <p:spPr>
              <a:xfrm>
                <a:off x="9888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37" name="Rectangle 1136"/>
              <p:cNvSpPr/>
              <p:nvPr/>
            </p:nvSpPr>
            <p:spPr>
              <a:xfrm>
                <a:off x="10679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38" name="Rectangle 1137"/>
              <p:cNvSpPr/>
              <p:nvPr/>
            </p:nvSpPr>
            <p:spPr>
              <a:xfrm>
                <a:off x="11441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39" name="Rectangle 1138"/>
              <p:cNvSpPr/>
              <p:nvPr/>
            </p:nvSpPr>
            <p:spPr>
              <a:xfrm>
                <a:off x="12203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40" name="Rectangle 1139"/>
              <p:cNvSpPr/>
              <p:nvPr/>
            </p:nvSpPr>
            <p:spPr>
              <a:xfrm>
                <a:off x="12965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41" name="Rectangle 1140"/>
              <p:cNvSpPr/>
              <p:nvPr/>
            </p:nvSpPr>
            <p:spPr>
              <a:xfrm>
                <a:off x="1489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42" name="Rectangle 1141"/>
              <p:cNvSpPr/>
              <p:nvPr/>
            </p:nvSpPr>
            <p:spPr>
              <a:xfrm>
                <a:off x="2251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43" name="Rectangle 1142"/>
              <p:cNvSpPr/>
              <p:nvPr/>
            </p:nvSpPr>
            <p:spPr>
              <a:xfrm>
                <a:off x="3013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44" name="Rectangle 1143"/>
              <p:cNvSpPr/>
              <p:nvPr/>
            </p:nvSpPr>
            <p:spPr>
              <a:xfrm>
                <a:off x="3775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45" name="Rectangle 1144"/>
              <p:cNvSpPr/>
              <p:nvPr/>
            </p:nvSpPr>
            <p:spPr>
              <a:xfrm>
                <a:off x="4537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46" name="Rectangle 1145"/>
              <p:cNvSpPr/>
              <p:nvPr/>
            </p:nvSpPr>
            <p:spPr>
              <a:xfrm>
                <a:off x="5299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47" name="Rectangle 1146"/>
              <p:cNvSpPr/>
              <p:nvPr/>
            </p:nvSpPr>
            <p:spPr>
              <a:xfrm>
                <a:off x="6061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48" name="Rectangle 1147"/>
              <p:cNvSpPr/>
              <p:nvPr/>
            </p:nvSpPr>
            <p:spPr>
              <a:xfrm>
                <a:off x="6823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49" name="Rectangle 1148"/>
              <p:cNvSpPr/>
              <p:nvPr/>
            </p:nvSpPr>
            <p:spPr>
              <a:xfrm>
                <a:off x="7602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50" name="Rectangle 1149"/>
              <p:cNvSpPr/>
              <p:nvPr/>
            </p:nvSpPr>
            <p:spPr>
              <a:xfrm>
                <a:off x="8364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51" name="Rectangle 1150"/>
              <p:cNvSpPr/>
              <p:nvPr/>
            </p:nvSpPr>
            <p:spPr>
              <a:xfrm>
                <a:off x="9126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52" name="Rectangle 1151"/>
              <p:cNvSpPr/>
              <p:nvPr/>
            </p:nvSpPr>
            <p:spPr>
              <a:xfrm>
                <a:off x="9888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53" name="Rectangle 1152"/>
              <p:cNvSpPr/>
              <p:nvPr/>
            </p:nvSpPr>
            <p:spPr>
              <a:xfrm>
                <a:off x="10679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54" name="Rectangle 1153"/>
              <p:cNvSpPr/>
              <p:nvPr/>
            </p:nvSpPr>
            <p:spPr>
              <a:xfrm>
                <a:off x="11441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55" name="Rectangle 1154"/>
              <p:cNvSpPr/>
              <p:nvPr/>
            </p:nvSpPr>
            <p:spPr>
              <a:xfrm>
                <a:off x="12203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56" name="Rectangle 1155"/>
              <p:cNvSpPr/>
              <p:nvPr/>
            </p:nvSpPr>
            <p:spPr>
              <a:xfrm>
                <a:off x="12965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57" name="Rectangle 1156"/>
              <p:cNvSpPr/>
              <p:nvPr/>
            </p:nvSpPr>
            <p:spPr>
              <a:xfrm>
                <a:off x="1501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58" name="Rectangle 1157"/>
              <p:cNvSpPr/>
              <p:nvPr/>
            </p:nvSpPr>
            <p:spPr>
              <a:xfrm>
                <a:off x="2263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59" name="Rectangle 1158"/>
              <p:cNvSpPr/>
              <p:nvPr/>
            </p:nvSpPr>
            <p:spPr>
              <a:xfrm>
                <a:off x="3025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60" name="Rectangle 1159"/>
              <p:cNvSpPr/>
              <p:nvPr/>
            </p:nvSpPr>
            <p:spPr>
              <a:xfrm>
                <a:off x="3787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61" name="Rectangle 1160"/>
              <p:cNvSpPr/>
              <p:nvPr/>
            </p:nvSpPr>
            <p:spPr>
              <a:xfrm>
                <a:off x="4549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62" name="Rectangle 1161"/>
              <p:cNvSpPr/>
              <p:nvPr/>
            </p:nvSpPr>
            <p:spPr>
              <a:xfrm>
                <a:off x="5311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63" name="Rectangle 1162"/>
              <p:cNvSpPr/>
              <p:nvPr/>
            </p:nvSpPr>
            <p:spPr>
              <a:xfrm>
                <a:off x="6073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64" name="Rectangle 1163"/>
              <p:cNvSpPr/>
              <p:nvPr/>
            </p:nvSpPr>
            <p:spPr>
              <a:xfrm>
                <a:off x="6835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65" name="Rectangle 1164"/>
              <p:cNvSpPr/>
              <p:nvPr/>
            </p:nvSpPr>
            <p:spPr>
              <a:xfrm>
                <a:off x="7614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66" name="Rectangle 1165"/>
              <p:cNvSpPr/>
              <p:nvPr/>
            </p:nvSpPr>
            <p:spPr>
              <a:xfrm>
                <a:off x="8376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67" name="Rectangle 1166"/>
              <p:cNvSpPr/>
              <p:nvPr/>
            </p:nvSpPr>
            <p:spPr>
              <a:xfrm>
                <a:off x="9138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68" name="Rectangle 1167"/>
              <p:cNvSpPr/>
              <p:nvPr/>
            </p:nvSpPr>
            <p:spPr>
              <a:xfrm>
                <a:off x="9900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69" name="Rectangle 1168"/>
              <p:cNvSpPr/>
              <p:nvPr/>
            </p:nvSpPr>
            <p:spPr>
              <a:xfrm>
                <a:off x="10690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70" name="Rectangle 1169"/>
              <p:cNvSpPr/>
              <p:nvPr/>
            </p:nvSpPr>
            <p:spPr>
              <a:xfrm>
                <a:off x="11452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71" name="Rectangle 1170"/>
              <p:cNvSpPr/>
              <p:nvPr/>
            </p:nvSpPr>
            <p:spPr>
              <a:xfrm>
                <a:off x="12214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72" name="Rectangle 1171"/>
              <p:cNvSpPr/>
              <p:nvPr/>
            </p:nvSpPr>
            <p:spPr>
              <a:xfrm>
                <a:off x="12976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73" name="Rectangle 1172"/>
              <p:cNvSpPr/>
              <p:nvPr/>
            </p:nvSpPr>
            <p:spPr>
              <a:xfrm>
                <a:off x="1501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74" name="Rectangle 1173"/>
              <p:cNvSpPr/>
              <p:nvPr/>
            </p:nvSpPr>
            <p:spPr>
              <a:xfrm>
                <a:off x="2263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75" name="Rectangle 1174"/>
              <p:cNvSpPr/>
              <p:nvPr/>
            </p:nvSpPr>
            <p:spPr>
              <a:xfrm>
                <a:off x="3025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76" name="Rectangle 1175"/>
              <p:cNvSpPr/>
              <p:nvPr/>
            </p:nvSpPr>
            <p:spPr>
              <a:xfrm>
                <a:off x="3787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77" name="Rectangle 1176"/>
              <p:cNvSpPr/>
              <p:nvPr/>
            </p:nvSpPr>
            <p:spPr>
              <a:xfrm>
                <a:off x="4549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78" name="Rectangle 1177"/>
              <p:cNvSpPr/>
              <p:nvPr/>
            </p:nvSpPr>
            <p:spPr>
              <a:xfrm>
                <a:off x="5311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79" name="Rectangle 1178"/>
              <p:cNvSpPr/>
              <p:nvPr/>
            </p:nvSpPr>
            <p:spPr>
              <a:xfrm>
                <a:off x="6073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80" name="Rectangle 1179"/>
              <p:cNvSpPr/>
              <p:nvPr/>
            </p:nvSpPr>
            <p:spPr>
              <a:xfrm>
                <a:off x="6835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81" name="Rectangle 1180"/>
              <p:cNvSpPr/>
              <p:nvPr/>
            </p:nvSpPr>
            <p:spPr>
              <a:xfrm>
                <a:off x="7614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82" name="Rectangle 1181"/>
              <p:cNvSpPr/>
              <p:nvPr/>
            </p:nvSpPr>
            <p:spPr>
              <a:xfrm>
                <a:off x="8376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83" name="Rectangle 1182"/>
              <p:cNvSpPr/>
              <p:nvPr/>
            </p:nvSpPr>
            <p:spPr>
              <a:xfrm>
                <a:off x="9138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84" name="Rectangle 1183"/>
              <p:cNvSpPr/>
              <p:nvPr/>
            </p:nvSpPr>
            <p:spPr>
              <a:xfrm>
                <a:off x="9900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85" name="Rectangle 1184"/>
              <p:cNvSpPr/>
              <p:nvPr/>
            </p:nvSpPr>
            <p:spPr>
              <a:xfrm>
                <a:off x="10690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86" name="Rectangle 1185"/>
              <p:cNvSpPr/>
              <p:nvPr/>
            </p:nvSpPr>
            <p:spPr>
              <a:xfrm>
                <a:off x="11452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87" name="Rectangle 1186"/>
              <p:cNvSpPr/>
              <p:nvPr/>
            </p:nvSpPr>
            <p:spPr>
              <a:xfrm>
                <a:off x="12214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88" name="Rectangle 1187"/>
              <p:cNvSpPr/>
              <p:nvPr/>
            </p:nvSpPr>
            <p:spPr>
              <a:xfrm>
                <a:off x="12976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89" name="Rectangle 1188"/>
              <p:cNvSpPr/>
              <p:nvPr/>
            </p:nvSpPr>
            <p:spPr>
              <a:xfrm>
                <a:off x="1501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90" name="Rectangle 1189"/>
              <p:cNvSpPr/>
              <p:nvPr/>
            </p:nvSpPr>
            <p:spPr>
              <a:xfrm>
                <a:off x="2263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91" name="Rectangle 1190"/>
              <p:cNvSpPr/>
              <p:nvPr/>
            </p:nvSpPr>
            <p:spPr>
              <a:xfrm>
                <a:off x="3025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92" name="Rectangle 1191"/>
              <p:cNvSpPr/>
              <p:nvPr/>
            </p:nvSpPr>
            <p:spPr>
              <a:xfrm>
                <a:off x="3787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93" name="Rectangle 1192"/>
              <p:cNvSpPr/>
              <p:nvPr/>
            </p:nvSpPr>
            <p:spPr>
              <a:xfrm>
                <a:off x="4549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94" name="Rectangle 1193"/>
              <p:cNvSpPr/>
              <p:nvPr/>
            </p:nvSpPr>
            <p:spPr>
              <a:xfrm>
                <a:off x="5311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95" name="Rectangle 1194"/>
              <p:cNvSpPr/>
              <p:nvPr/>
            </p:nvSpPr>
            <p:spPr>
              <a:xfrm>
                <a:off x="6073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96" name="Rectangle 1195"/>
              <p:cNvSpPr/>
              <p:nvPr/>
            </p:nvSpPr>
            <p:spPr>
              <a:xfrm>
                <a:off x="6835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97" name="Rectangle 1196"/>
              <p:cNvSpPr/>
              <p:nvPr/>
            </p:nvSpPr>
            <p:spPr>
              <a:xfrm>
                <a:off x="7614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98" name="Rectangle 1197"/>
              <p:cNvSpPr/>
              <p:nvPr/>
            </p:nvSpPr>
            <p:spPr>
              <a:xfrm>
                <a:off x="8376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99" name="Rectangle 1198"/>
              <p:cNvSpPr/>
              <p:nvPr/>
            </p:nvSpPr>
            <p:spPr>
              <a:xfrm>
                <a:off x="9138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00" name="Rectangle 1199"/>
              <p:cNvSpPr/>
              <p:nvPr/>
            </p:nvSpPr>
            <p:spPr>
              <a:xfrm>
                <a:off x="9900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01" name="Rectangle 1200"/>
              <p:cNvSpPr/>
              <p:nvPr/>
            </p:nvSpPr>
            <p:spPr>
              <a:xfrm>
                <a:off x="10690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02" name="Rectangle 1201"/>
              <p:cNvSpPr/>
              <p:nvPr/>
            </p:nvSpPr>
            <p:spPr>
              <a:xfrm>
                <a:off x="11452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03" name="Rectangle 1202"/>
              <p:cNvSpPr/>
              <p:nvPr/>
            </p:nvSpPr>
            <p:spPr>
              <a:xfrm>
                <a:off x="12214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04" name="Rectangle 1203"/>
              <p:cNvSpPr/>
              <p:nvPr/>
            </p:nvSpPr>
            <p:spPr>
              <a:xfrm>
                <a:off x="12976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05" name="Rectangle 1204"/>
              <p:cNvSpPr/>
              <p:nvPr/>
            </p:nvSpPr>
            <p:spPr>
              <a:xfrm>
                <a:off x="1501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06" name="Rectangle 1205"/>
              <p:cNvSpPr/>
              <p:nvPr/>
            </p:nvSpPr>
            <p:spPr>
              <a:xfrm>
                <a:off x="2263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07" name="Rectangle 1206"/>
              <p:cNvSpPr/>
              <p:nvPr/>
            </p:nvSpPr>
            <p:spPr>
              <a:xfrm>
                <a:off x="3025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08" name="Rectangle 1207"/>
              <p:cNvSpPr/>
              <p:nvPr/>
            </p:nvSpPr>
            <p:spPr>
              <a:xfrm>
                <a:off x="3787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09" name="Rectangle 1208"/>
              <p:cNvSpPr/>
              <p:nvPr/>
            </p:nvSpPr>
            <p:spPr>
              <a:xfrm>
                <a:off x="4549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10" name="Rectangle 1209"/>
              <p:cNvSpPr/>
              <p:nvPr/>
            </p:nvSpPr>
            <p:spPr>
              <a:xfrm>
                <a:off x="5311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11" name="Rectangle 1210"/>
              <p:cNvSpPr/>
              <p:nvPr/>
            </p:nvSpPr>
            <p:spPr>
              <a:xfrm>
                <a:off x="6073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12" name="Rectangle 1211"/>
              <p:cNvSpPr/>
              <p:nvPr/>
            </p:nvSpPr>
            <p:spPr>
              <a:xfrm>
                <a:off x="6835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13" name="Rectangle 1212"/>
              <p:cNvSpPr/>
              <p:nvPr/>
            </p:nvSpPr>
            <p:spPr>
              <a:xfrm>
                <a:off x="7614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14" name="Rectangle 1213"/>
              <p:cNvSpPr/>
              <p:nvPr/>
            </p:nvSpPr>
            <p:spPr>
              <a:xfrm>
                <a:off x="8376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15" name="Rectangle 1214"/>
              <p:cNvSpPr/>
              <p:nvPr/>
            </p:nvSpPr>
            <p:spPr>
              <a:xfrm>
                <a:off x="9138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16" name="Rectangle 1215"/>
              <p:cNvSpPr/>
              <p:nvPr/>
            </p:nvSpPr>
            <p:spPr>
              <a:xfrm>
                <a:off x="9900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17" name="Rectangle 1216"/>
              <p:cNvSpPr/>
              <p:nvPr/>
            </p:nvSpPr>
            <p:spPr>
              <a:xfrm>
                <a:off x="10690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18" name="Rectangle 1217"/>
              <p:cNvSpPr/>
              <p:nvPr/>
            </p:nvSpPr>
            <p:spPr>
              <a:xfrm>
                <a:off x="11452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19" name="Rectangle 1218"/>
              <p:cNvSpPr/>
              <p:nvPr/>
            </p:nvSpPr>
            <p:spPr>
              <a:xfrm>
                <a:off x="12214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20" name="Rectangle 1219"/>
              <p:cNvSpPr/>
              <p:nvPr/>
            </p:nvSpPr>
            <p:spPr>
              <a:xfrm>
                <a:off x="12976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21" name="Rectangle 1220"/>
              <p:cNvSpPr/>
              <p:nvPr/>
            </p:nvSpPr>
            <p:spPr>
              <a:xfrm>
                <a:off x="1484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22" name="Rectangle 1221"/>
              <p:cNvSpPr/>
              <p:nvPr/>
            </p:nvSpPr>
            <p:spPr>
              <a:xfrm>
                <a:off x="2246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23" name="Rectangle 1222"/>
              <p:cNvSpPr/>
              <p:nvPr/>
            </p:nvSpPr>
            <p:spPr>
              <a:xfrm>
                <a:off x="3008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24" name="Rectangle 1223"/>
              <p:cNvSpPr/>
              <p:nvPr/>
            </p:nvSpPr>
            <p:spPr>
              <a:xfrm>
                <a:off x="3770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25" name="Rectangle 1224"/>
              <p:cNvSpPr/>
              <p:nvPr/>
            </p:nvSpPr>
            <p:spPr>
              <a:xfrm>
                <a:off x="4532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26" name="Rectangle 1225"/>
              <p:cNvSpPr/>
              <p:nvPr/>
            </p:nvSpPr>
            <p:spPr>
              <a:xfrm>
                <a:off x="5294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27" name="Rectangle 1226"/>
              <p:cNvSpPr/>
              <p:nvPr/>
            </p:nvSpPr>
            <p:spPr>
              <a:xfrm>
                <a:off x="6056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28" name="Rectangle 1227"/>
              <p:cNvSpPr/>
              <p:nvPr/>
            </p:nvSpPr>
            <p:spPr>
              <a:xfrm>
                <a:off x="6818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29" name="Rectangle 1228"/>
              <p:cNvSpPr/>
              <p:nvPr/>
            </p:nvSpPr>
            <p:spPr>
              <a:xfrm>
                <a:off x="7597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30" name="Rectangle 1229"/>
              <p:cNvSpPr/>
              <p:nvPr/>
            </p:nvSpPr>
            <p:spPr>
              <a:xfrm>
                <a:off x="8359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31" name="Rectangle 1230"/>
              <p:cNvSpPr/>
              <p:nvPr/>
            </p:nvSpPr>
            <p:spPr>
              <a:xfrm>
                <a:off x="9121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32" name="Rectangle 1231"/>
              <p:cNvSpPr/>
              <p:nvPr/>
            </p:nvSpPr>
            <p:spPr>
              <a:xfrm>
                <a:off x="9883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33" name="Rectangle 1232"/>
              <p:cNvSpPr/>
              <p:nvPr/>
            </p:nvSpPr>
            <p:spPr>
              <a:xfrm>
                <a:off x="10673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34" name="Rectangle 1233"/>
              <p:cNvSpPr/>
              <p:nvPr/>
            </p:nvSpPr>
            <p:spPr>
              <a:xfrm>
                <a:off x="11435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35" name="Rectangle 1234"/>
              <p:cNvSpPr/>
              <p:nvPr/>
            </p:nvSpPr>
            <p:spPr>
              <a:xfrm>
                <a:off x="12197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36" name="Rectangle 1235"/>
              <p:cNvSpPr/>
              <p:nvPr/>
            </p:nvSpPr>
            <p:spPr>
              <a:xfrm>
                <a:off x="12959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37" name="Rectangle 1236"/>
              <p:cNvSpPr/>
              <p:nvPr/>
            </p:nvSpPr>
            <p:spPr>
              <a:xfrm>
                <a:off x="1484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38" name="Rectangle 1237"/>
              <p:cNvSpPr/>
              <p:nvPr/>
            </p:nvSpPr>
            <p:spPr>
              <a:xfrm>
                <a:off x="2246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39" name="Rectangle 1238"/>
              <p:cNvSpPr/>
              <p:nvPr/>
            </p:nvSpPr>
            <p:spPr>
              <a:xfrm>
                <a:off x="3008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40" name="Rectangle 1239"/>
              <p:cNvSpPr/>
              <p:nvPr/>
            </p:nvSpPr>
            <p:spPr>
              <a:xfrm>
                <a:off x="3770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41" name="Rectangle 1240"/>
              <p:cNvSpPr/>
              <p:nvPr/>
            </p:nvSpPr>
            <p:spPr>
              <a:xfrm>
                <a:off x="4532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42" name="Rectangle 1241"/>
              <p:cNvSpPr/>
              <p:nvPr/>
            </p:nvSpPr>
            <p:spPr>
              <a:xfrm>
                <a:off x="5294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43" name="Rectangle 1242"/>
              <p:cNvSpPr/>
              <p:nvPr/>
            </p:nvSpPr>
            <p:spPr>
              <a:xfrm>
                <a:off x="6056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44" name="Rectangle 1243"/>
              <p:cNvSpPr/>
              <p:nvPr/>
            </p:nvSpPr>
            <p:spPr>
              <a:xfrm>
                <a:off x="6818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45" name="Rectangle 1244"/>
              <p:cNvSpPr/>
              <p:nvPr/>
            </p:nvSpPr>
            <p:spPr>
              <a:xfrm>
                <a:off x="7597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46" name="Rectangle 1245"/>
              <p:cNvSpPr/>
              <p:nvPr/>
            </p:nvSpPr>
            <p:spPr>
              <a:xfrm>
                <a:off x="8359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47" name="Rectangle 1246"/>
              <p:cNvSpPr/>
              <p:nvPr/>
            </p:nvSpPr>
            <p:spPr>
              <a:xfrm>
                <a:off x="9121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48" name="Rectangle 1247"/>
              <p:cNvSpPr/>
              <p:nvPr/>
            </p:nvSpPr>
            <p:spPr>
              <a:xfrm>
                <a:off x="9883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49" name="Rectangle 1248"/>
              <p:cNvSpPr/>
              <p:nvPr/>
            </p:nvSpPr>
            <p:spPr>
              <a:xfrm>
                <a:off x="10673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50" name="Rectangle 1249"/>
              <p:cNvSpPr/>
              <p:nvPr/>
            </p:nvSpPr>
            <p:spPr>
              <a:xfrm>
                <a:off x="11435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51" name="Rectangle 1250"/>
              <p:cNvSpPr/>
              <p:nvPr/>
            </p:nvSpPr>
            <p:spPr>
              <a:xfrm>
                <a:off x="12197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52" name="Rectangle 1251"/>
              <p:cNvSpPr/>
              <p:nvPr/>
            </p:nvSpPr>
            <p:spPr>
              <a:xfrm>
                <a:off x="12959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53" name="Rectangle 1252"/>
              <p:cNvSpPr/>
              <p:nvPr/>
            </p:nvSpPr>
            <p:spPr>
              <a:xfrm>
                <a:off x="1484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54" name="Rectangle 1253"/>
              <p:cNvSpPr/>
              <p:nvPr/>
            </p:nvSpPr>
            <p:spPr>
              <a:xfrm>
                <a:off x="2246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55" name="Rectangle 1254"/>
              <p:cNvSpPr/>
              <p:nvPr/>
            </p:nvSpPr>
            <p:spPr>
              <a:xfrm>
                <a:off x="3008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56" name="Rectangle 1255"/>
              <p:cNvSpPr/>
              <p:nvPr/>
            </p:nvSpPr>
            <p:spPr>
              <a:xfrm>
                <a:off x="3770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57" name="Rectangle 1256"/>
              <p:cNvSpPr/>
              <p:nvPr/>
            </p:nvSpPr>
            <p:spPr>
              <a:xfrm>
                <a:off x="4532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58" name="Rectangle 1257"/>
              <p:cNvSpPr/>
              <p:nvPr/>
            </p:nvSpPr>
            <p:spPr>
              <a:xfrm>
                <a:off x="5294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59" name="Rectangle 1258"/>
              <p:cNvSpPr/>
              <p:nvPr/>
            </p:nvSpPr>
            <p:spPr>
              <a:xfrm>
                <a:off x="6056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60" name="Rectangle 1259"/>
              <p:cNvSpPr/>
              <p:nvPr/>
            </p:nvSpPr>
            <p:spPr>
              <a:xfrm>
                <a:off x="6818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61" name="Rectangle 1260"/>
              <p:cNvSpPr/>
              <p:nvPr/>
            </p:nvSpPr>
            <p:spPr>
              <a:xfrm>
                <a:off x="7597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62" name="Rectangle 1261"/>
              <p:cNvSpPr/>
              <p:nvPr/>
            </p:nvSpPr>
            <p:spPr>
              <a:xfrm>
                <a:off x="8359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63" name="Rectangle 1262"/>
              <p:cNvSpPr/>
              <p:nvPr/>
            </p:nvSpPr>
            <p:spPr>
              <a:xfrm>
                <a:off x="9121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64" name="Rectangle 1263"/>
              <p:cNvSpPr/>
              <p:nvPr/>
            </p:nvSpPr>
            <p:spPr>
              <a:xfrm>
                <a:off x="9883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65" name="Rectangle 1264"/>
              <p:cNvSpPr/>
              <p:nvPr/>
            </p:nvSpPr>
            <p:spPr>
              <a:xfrm>
                <a:off x="10673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66" name="Rectangle 1265"/>
              <p:cNvSpPr/>
              <p:nvPr/>
            </p:nvSpPr>
            <p:spPr>
              <a:xfrm>
                <a:off x="11435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67" name="Rectangle 1266"/>
              <p:cNvSpPr/>
              <p:nvPr/>
            </p:nvSpPr>
            <p:spPr>
              <a:xfrm>
                <a:off x="12197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68" name="Rectangle 1267"/>
              <p:cNvSpPr/>
              <p:nvPr/>
            </p:nvSpPr>
            <p:spPr>
              <a:xfrm>
                <a:off x="12959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69" name="Rectangle 1268"/>
              <p:cNvSpPr/>
              <p:nvPr/>
            </p:nvSpPr>
            <p:spPr>
              <a:xfrm>
                <a:off x="1484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70" name="Rectangle 1269"/>
              <p:cNvSpPr/>
              <p:nvPr/>
            </p:nvSpPr>
            <p:spPr>
              <a:xfrm>
                <a:off x="2246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71" name="Rectangle 1270"/>
              <p:cNvSpPr/>
              <p:nvPr/>
            </p:nvSpPr>
            <p:spPr>
              <a:xfrm>
                <a:off x="3008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72" name="Rectangle 1271"/>
              <p:cNvSpPr/>
              <p:nvPr/>
            </p:nvSpPr>
            <p:spPr>
              <a:xfrm>
                <a:off x="3770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73" name="Rectangle 1272"/>
              <p:cNvSpPr/>
              <p:nvPr/>
            </p:nvSpPr>
            <p:spPr>
              <a:xfrm>
                <a:off x="4532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74" name="Rectangle 1273"/>
              <p:cNvSpPr/>
              <p:nvPr/>
            </p:nvSpPr>
            <p:spPr>
              <a:xfrm>
                <a:off x="5294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75" name="Rectangle 1274"/>
              <p:cNvSpPr/>
              <p:nvPr/>
            </p:nvSpPr>
            <p:spPr>
              <a:xfrm>
                <a:off x="6056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76" name="Rectangle 1275"/>
              <p:cNvSpPr/>
              <p:nvPr/>
            </p:nvSpPr>
            <p:spPr>
              <a:xfrm>
                <a:off x="6818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77" name="Rectangle 1276"/>
              <p:cNvSpPr/>
              <p:nvPr/>
            </p:nvSpPr>
            <p:spPr>
              <a:xfrm>
                <a:off x="7597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78" name="Rectangle 1277"/>
              <p:cNvSpPr/>
              <p:nvPr/>
            </p:nvSpPr>
            <p:spPr>
              <a:xfrm>
                <a:off x="8359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79" name="Rectangle 1278"/>
              <p:cNvSpPr/>
              <p:nvPr/>
            </p:nvSpPr>
            <p:spPr>
              <a:xfrm>
                <a:off x="9121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80" name="Rectangle 1279"/>
              <p:cNvSpPr/>
              <p:nvPr/>
            </p:nvSpPr>
            <p:spPr>
              <a:xfrm>
                <a:off x="9883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81" name="Rectangle 1280"/>
              <p:cNvSpPr/>
              <p:nvPr/>
            </p:nvSpPr>
            <p:spPr>
              <a:xfrm>
                <a:off x="10673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82" name="Rectangle 1281"/>
              <p:cNvSpPr/>
              <p:nvPr/>
            </p:nvSpPr>
            <p:spPr>
              <a:xfrm>
                <a:off x="11435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83" name="Rectangle 1282"/>
              <p:cNvSpPr/>
              <p:nvPr/>
            </p:nvSpPr>
            <p:spPr>
              <a:xfrm>
                <a:off x="12197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84" name="Rectangle 1283"/>
              <p:cNvSpPr/>
              <p:nvPr/>
            </p:nvSpPr>
            <p:spPr>
              <a:xfrm>
                <a:off x="12959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</p:grpSp>
        <p:grpSp>
          <p:nvGrpSpPr>
            <p:cNvPr id="1285" name="Group 1284"/>
            <p:cNvGrpSpPr/>
            <p:nvPr/>
          </p:nvGrpSpPr>
          <p:grpSpPr>
            <a:xfrm>
              <a:off x="5476097" y="685800"/>
              <a:ext cx="1226024" cy="1231710"/>
              <a:chOff x="148419" y="2895600"/>
              <a:chExt cx="1226024" cy="1231710"/>
            </a:xfrm>
            <a:noFill/>
          </p:grpSpPr>
          <p:sp>
            <p:nvSpPr>
              <p:cNvPr id="1286" name="Rectangle 1285"/>
              <p:cNvSpPr/>
              <p:nvPr/>
            </p:nvSpPr>
            <p:spPr>
              <a:xfrm>
                <a:off x="1506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87" name="Rectangle 1286"/>
              <p:cNvSpPr/>
              <p:nvPr/>
            </p:nvSpPr>
            <p:spPr>
              <a:xfrm>
                <a:off x="2268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88" name="Rectangle 1287"/>
              <p:cNvSpPr/>
              <p:nvPr/>
            </p:nvSpPr>
            <p:spPr>
              <a:xfrm>
                <a:off x="3030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89" name="Rectangle 1288"/>
              <p:cNvSpPr/>
              <p:nvPr/>
            </p:nvSpPr>
            <p:spPr>
              <a:xfrm>
                <a:off x="3792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90" name="Rectangle 1289"/>
              <p:cNvSpPr/>
              <p:nvPr/>
            </p:nvSpPr>
            <p:spPr>
              <a:xfrm>
                <a:off x="4554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91" name="Rectangle 1290"/>
              <p:cNvSpPr/>
              <p:nvPr/>
            </p:nvSpPr>
            <p:spPr>
              <a:xfrm>
                <a:off x="5316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92" name="Rectangle 1291"/>
              <p:cNvSpPr/>
              <p:nvPr/>
            </p:nvSpPr>
            <p:spPr>
              <a:xfrm>
                <a:off x="6078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93" name="Rectangle 1292"/>
              <p:cNvSpPr/>
              <p:nvPr/>
            </p:nvSpPr>
            <p:spPr>
              <a:xfrm>
                <a:off x="6840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94" name="Rectangle 1293"/>
              <p:cNvSpPr/>
              <p:nvPr/>
            </p:nvSpPr>
            <p:spPr>
              <a:xfrm>
                <a:off x="7620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95" name="Rectangle 1294"/>
              <p:cNvSpPr/>
              <p:nvPr/>
            </p:nvSpPr>
            <p:spPr>
              <a:xfrm>
                <a:off x="8382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96" name="Rectangle 1295"/>
              <p:cNvSpPr/>
              <p:nvPr/>
            </p:nvSpPr>
            <p:spPr>
              <a:xfrm>
                <a:off x="9144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97" name="Rectangle 1296"/>
              <p:cNvSpPr/>
              <p:nvPr/>
            </p:nvSpPr>
            <p:spPr>
              <a:xfrm>
                <a:off x="9906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98" name="Rectangle 1297"/>
              <p:cNvSpPr/>
              <p:nvPr/>
            </p:nvSpPr>
            <p:spPr>
              <a:xfrm>
                <a:off x="10696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99" name="Rectangle 1298"/>
              <p:cNvSpPr/>
              <p:nvPr/>
            </p:nvSpPr>
            <p:spPr>
              <a:xfrm>
                <a:off x="11458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00" name="Rectangle 1299"/>
              <p:cNvSpPr/>
              <p:nvPr/>
            </p:nvSpPr>
            <p:spPr>
              <a:xfrm>
                <a:off x="12220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01" name="Rectangle 1300"/>
              <p:cNvSpPr/>
              <p:nvPr/>
            </p:nvSpPr>
            <p:spPr>
              <a:xfrm>
                <a:off x="12982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02" name="Rectangle 1301"/>
              <p:cNvSpPr/>
              <p:nvPr/>
            </p:nvSpPr>
            <p:spPr>
              <a:xfrm>
                <a:off x="1506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03" name="Rectangle 1302"/>
              <p:cNvSpPr/>
              <p:nvPr/>
            </p:nvSpPr>
            <p:spPr>
              <a:xfrm>
                <a:off x="2268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04" name="Rectangle 1303"/>
              <p:cNvSpPr/>
              <p:nvPr/>
            </p:nvSpPr>
            <p:spPr>
              <a:xfrm>
                <a:off x="3030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05" name="Rectangle 1304"/>
              <p:cNvSpPr/>
              <p:nvPr/>
            </p:nvSpPr>
            <p:spPr>
              <a:xfrm>
                <a:off x="3792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06" name="Rectangle 1305"/>
              <p:cNvSpPr/>
              <p:nvPr/>
            </p:nvSpPr>
            <p:spPr>
              <a:xfrm>
                <a:off x="4554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07" name="Rectangle 1306"/>
              <p:cNvSpPr/>
              <p:nvPr/>
            </p:nvSpPr>
            <p:spPr>
              <a:xfrm>
                <a:off x="5316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08" name="Rectangle 1307"/>
              <p:cNvSpPr/>
              <p:nvPr/>
            </p:nvSpPr>
            <p:spPr>
              <a:xfrm>
                <a:off x="6078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09" name="Rectangle 1308"/>
              <p:cNvSpPr/>
              <p:nvPr/>
            </p:nvSpPr>
            <p:spPr>
              <a:xfrm>
                <a:off x="6840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10" name="Rectangle 1309"/>
              <p:cNvSpPr/>
              <p:nvPr/>
            </p:nvSpPr>
            <p:spPr>
              <a:xfrm>
                <a:off x="7620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11" name="Rectangle 1310"/>
              <p:cNvSpPr/>
              <p:nvPr/>
            </p:nvSpPr>
            <p:spPr>
              <a:xfrm>
                <a:off x="8382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12" name="Rectangle 1311"/>
              <p:cNvSpPr/>
              <p:nvPr/>
            </p:nvSpPr>
            <p:spPr>
              <a:xfrm>
                <a:off x="9144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13" name="Rectangle 1312"/>
              <p:cNvSpPr/>
              <p:nvPr/>
            </p:nvSpPr>
            <p:spPr>
              <a:xfrm>
                <a:off x="9906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14" name="Rectangle 1313"/>
              <p:cNvSpPr/>
              <p:nvPr/>
            </p:nvSpPr>
            <p:spPr>
              <a:xfrm>
                <a:off x="10696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15" name="Rectangle 1314"/>
              <p:cNvSpPr/>
              <p:nvPr/>
            </p:nvSpPr>
            <p:spPr>
              <a:xfrm>
                <a:off x="11458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16" name="Rectangle 1315"/>
              <p:cNvSpPr/>
              <p:nvPr/>
            </p:nvSpPr>
            <p:spPr>
              <a:xfrm>
                <a:off x="12220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17" name="Rectangle 1316"/>
              <p:cNvSpPr/>
              <p:nvPr/>
            </p:nvSpPr>
            <p:spPr>
              <a:xfrm>
                <a:off x="12982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18" name="Rectangle 1317"/>
              <p:cNvSpPr/>
              <p:nvPr/>
            </p:nvSpPr>
            <p:spPr>
              <a:xfrm>
                <a:off x="1506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19" name="Rectangle 1318"/>
              <p:cNvSpPr/>
              <p:nvPr/>
            </p:nvSpPr>
            <p:spPr>
              <a:xfrm>
                <a:off x="2268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20" name="Rectangle 1319"/>
              <p:cNvSpPr/>
              <p:nvPr/>
            </p:nvSpPr>
            <p:spPr>
              <a:xfrm>
                <a:off x="3030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21" name="Rectangle 1320"/>
              <p:cNvSpPr/>
              <p:nvPr/>
            </p:nvSpPr>
            <p:spPr>
              <a:xfrm>
                <a:off x="3792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22" name="Rectangle 1321"/>
              <p:cNvSpPr/>
              <p:nvPr/>
            </p:nvSpPr>
            <p:spPr>
              <a:xfrm>
                <a:off x="4554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23" name="Rectangle 1322"/>
              <p:cNvSpPr/>
              <p:nvPr/>
            </p:nvSpPr>
            <p:spPr>
              <a:xfrm>
                <a:off x="5316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24" name="Rectangle 1323"/>
              <p:cNvSpPr/>
              <p:nvPr/>
            </p:nvSpPr>
            <p:spPr>
              <a:xfrm>
                <a:off x="6078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25" name="Rectangle 1324"/>
              <p:cNvSpPr/>
              <p:nvPr/>
            </p:nvSpPr>
            <p:spPr>
              <a:xfrm>
                <a:off x="6840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26" name="Rectangle 1325"/>
              <p:cNvSpPr/>
              <p:nvPr/>
            </p:nvSpPr>
            <p:spPr>
              <a:xfrm>
                <a:off x="7620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27" name="Rectangle 1326"/>
              <p:cNvSpPr/>
              <p:nvPr/>
            </p:nvSpPr>
            <p:spPr>
              <a:xfrm>
                <a:off x="8382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28" name="Rectangle 1327"/>
              <p:cNvSpPr/>
              <p:nvPr/>
            </p:nvSpPr>
            <p:spPr>
              <a:xfrm>
                <a:off x="9144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29" name="Rectangle 1328"/>
              <p:cNvSpPr/>
              <p:nvPr/>
            </p:nvSpPr>
            <p:spPr>
              <a:xfrm>
                <a:off x="9906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30" name="Rectangle 1329"/>
              <p:cNvSpPr/>
              <p:nvPr/>
            </p:nvSpPr>
            <p:spPr>
              <a:xfrm>
                <a:off x="10696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31" name="Rectangle 1330"/>
              <p:cNvSpPr/>
              <p:nvPr/>
            </p:nvSpPr>
            <p:spPr>
              <a:xfrm>
                <a:off x="11458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32" name="Rectangle 1331"/>
              <p:cNvSpPr/>
              <p:nvPr/>
            </p:nvSpPr>
            <p:spPr>
              <a:xfrm>
                <a:off x="12220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33" name="Rectangle 1332"/>
              <p:cNvSpPr/>
              <p:nvPr/>
            </p:nvSpPr>
            <p:spPr>
              <a:xfrm>
                <a:off x="12982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34" name="Rectangle 1333"/>
              <p:cNvSpPr/>
              <p:nvPr/>
            </p:nvSpPr>
            <p:spPr>
              <a:xfrm>
                <a:off x="1506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35" name="Rectangle 1334"/>
              <p:cNvSpPr/>
              <p:nvPr/>
            </p:nvSpPr>
            <p:spPr>
              <a:xfrm>
                <a:off x="2268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36" name="Rectangle 1335"/>
              <p:cNvSpPr/>
              <p:nvPr/>
            </p:nvSpPr>
            <p:spPr>
              <a:xfrm>
                <a:off x="3030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37" name="Rectangle 1336"/>
              <p:cNvSpPr/>
              <p:nvPr/>
            </p:nvSpPr>
            <p:spPr>
              <a:xfrm>
                <a:off x="3792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38" name="Rectangle 1337"/>
              <p:cNvSpPr/>
              <p:nvPr/>
            </p:nvSpPr>
            <p:spPr>
              <a:xfrm>
                <a:off x="4554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39" name="Rectangle 1338"/>
              <p:cNvSpPr/>
              <p:nvPr/>
            </p:nvSpPr>
            <p:spPr>
              <a:xfrm>
                <a:off x="5316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40" name="Rectangle 1339"/>
              <p:cNvSpPr/>
              <p:nvPr/>
            </p:nvSpPr>
            <p:spPr>
              <a:xfrm>
                <a:off x="6078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41" name="Rectangle 1340"/>
              <p:cNvSpPr/>
              <p:nvPr/>
            </p:nvSpPr>
            <p:spPr>
              <a:xfrm>
                <a:off x="6840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42" name="Rectangle 1341"/>
              <p:cNvSpPr/>
              <p:nvPr/>
            </p:nvSpPr>
            <p:spPr>
              <a:xfrm>
                <a:off x="7620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43" name="Rectangle 1342"/>
              <p:cNvSpPr/>
              <p:nvPr/>
            </p:nvSpPr>
            <p:spPr>
              <a:xfrm>
                <a:off x="8382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44" name="Rectangle 1343"/>
              <p:cNvSpPr/>
              <p:nvPr/>
            </p:nvSpPr>
            <p:spPr>
              <a:xfrm>
                <a:off x="9144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45" name="Rectangle 1344"/>
              <p:cNvSpPr/>
              <p:nvPr/>
            </p:nvSpPr>
            <p:spPr>
              <a:xfrm>
                <a:off x="9906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46" name="Rectangle 1345"/>
              <p:cNvSpPr/>
              <p:nvPr/>
            </p:nvSpPr>
            <p:spPr>
              <a:xfrm>
                <a:off x="10696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47" name="Rectangle 1346"/>
              <p:cNvSpPr/>
              <p:nvPr/>
            </p:nvSpPr>
            <p:spPr>
              <a:xfrm>
                <a:off x="11458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48" name="Rectangle 1347"/>
              <p:cNvSpPr/>
              <p:nvPr/>
            </p:nvSpPr>
            <p:spPr>
              <a:xfrm>
                <a:off x="12220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49" name="Rectangle 1348"/>
              <p:cNvSpPr/>
              <p:nvPr/>
            </p:nvSpPr>
            <p:spPr>
              <a:xfrm>
                <a:off x="12982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50" name="Rectangle 1349"/>
              <p:cNvSpPr/>
              <p:nvPr/>
            </p:nvSpPr>
            <p:spPr>
              <a:xfrm>
                <a:off x="1489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51" name="Rectangle 1350"/>
              <p:cNvSpPr/>
              <p:nvPr/>
            </p:nvSpPr>
            <p:spPr>
              <a:xfrm>
                <a:off x="2251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52" name="Rectangle 1351"/>
              <p:cNvSpPr/>
              <p:nvPr/>
            </p:nvSpPr>
            <p:spPr>
              <a:xfrm>
                <a:off x="3013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53" name="Rectangle 1352"/>
              <p:cNvSpPr/>
              <p:nvPr/>
            </p:nvSpPr>
            <p:spPr>
              <a:xfrm>
                <a:off x="3775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54" name="Rectangle 1353"/>
              <p:cNvSpPr/>
              <p:nvPr/>
            </p:nvSpPr>
            <p:spPr>
              <a:xfrm>
                <a:off x="4537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55" name="Rectangle 1354"/>
              <p:cNvSpPr/>
              <p:nvPr/>
            </p:nvSpPr>
            <p:spPr>
              <a:xfrm>
                <a:off x="5299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56" name="Rectangle 1355"/>
              <p:cNvSpPr/>
              <p:nvPr/>
            </p:nvSpPr>
            <p:spPr>
              <a:xfrm>
                <a:off x="6061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57" name="Rectangle 1356"/>
              <p:cNvSpPr/>
              <p:nvPr/>
            </p:nvSpPr>
            <p:spPr>
              <a:xfrm>
                <a:off x="6823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58" name="Rectangle 1357"/>
              <p:cNvSpPr/>
              <p:nvPr/>
            </p:nvSpPr>
            <p:spPr>
              <a:xfrm>
                <a:off x="7602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59" name="Rectangle 1358"/>
              <p:cNvSpPr/>
              <p:nvPr/>
            </p:nvSpPr>
            <p:spPr>
              <a:xfrm>
                <a:off x="8364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60" name="Rectangle 1359"/>
              <p:cNvSpPr/>
              <p:nvPr/>
            </p:nvSpPr>
            <p:spPr>
              <a:xfrm>
                <a:off x="9126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61" name="Rectangle 1360"/>
              <p:cNvSpPr/>
              <p:nvPr/>
            </p:nvSpPr>
            <p:spPr>
              <a:xfrm>
                <a:off x="9888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62" name="Rectangle 1361"/>
              <p:cNvSpPr/>
              <p:nvPr/>
            </p:nvSpPr>
            <p:spPr>
              <a:xfrm>
                <a:off x="10679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63" name="Rectangle 1362"/>
              <p:cNvSpPr/>
              <p:nvPr/>
            </p:nvSpPr>
            <p:spPr>
              <a:xfrm>
                <a:off x="11441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64" name="Rectangle 1363"/>
              <p:cNvSpPr/>
              <p:nvPr/>
            </p:nvSpPr>
            <p:spPr>
              <a:xfrm>
                <a:off x="12203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65" name="Rectangle 1364"/>
              <p:cNvSpPr/>
              <p:nvPr/>
            </p:nvSpPr>
            <p:spPr>
              <a:xfrm>
                <a:off x="12965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66" name="Rectangle 1365"/>
              <p:cNvSpPr/>
              <p:nvPr/>
            </p:nvSpPr>
            <p:spPr>
              <a:xfrm>
                <a:off x="1489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67" name="Rectangle 1366"/>
              <p:cNvSpPr/>
              <p:nvPr/>
            </p:nvSpPr>
            <p:spPr>
              <a:xfrm>
                <a:off x="2251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68" name="Rectangle 1367"/>
              <p:cNvSpPr/>
              <p:nvPr/>
            </p:nvSpPr>
            <p:spPr>
              <a:xfrm>
                <a:off x="3013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69" name="Rectangle 1368"/>
              <p:cNvSpPr/>
              <p:nvPr/>
            </p:nvSpPr>
            <p:spPr>
              <a:xfrm>
                <a:off x="3775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70" name="Rectangle 1369"/>
              <p:cNvSpPr/>
              <p:nvPr/>
            </p:nvSpPr>
            <p:spPr>
              <a:xfrm>
                <a:off x="4537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71" name="Rectangle 1370"/>
              <p:cNvSpPr/>
              <p:nvPr/>
            </p:nvSpPr>
            <p:spPr>
              <a:xfrm>
                <a:off x="5299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72" name="Rectangle 1371"/>
              <p:cNvSpPr/>
              <p:nvPr/>
            </p:nvSpPr>
            <p:spPr>
              <a:xfrm>
                <a:off x="6061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73" name="Rectangle 1372"/>
              <p:cNvSpPr/>
              <p:nvPr/>
            </p:nvSpPr>
            <p:spPr>
              <a:xfrm>
                <a:off x="6823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74" name="Rectangle 1373"/>
              <p:cNvSpPr/>
              <p:nvPr/>
            </p:nvSpPr>
            <p:spPr>
              <a:xfrm>
                <a:off x="7602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75" name="Rectangle 1374"/>
              <p:cNvSpPr/>
              <p:nvPr/>
            </p:nvSpPr>
            <p:spPr>
              <a:xfrm>
                <a:off x="8364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76" name="Rectangle 1375"/>
              <p:cNvSpPr/>
              <p:nvPr/>
            </p:nvSpPr>
            <p:spPr>
              <a:xfrm>
                <a:off x="9126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77" name="Rectangle 1376"/>
              <p:cNvSpPr/>
              <p:nvPr/>
            </p:nvSpPr>
            <p:spPr>
              <a:xfrm>
                <a:off x="9888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78" name="Rectangle 1377"/>
              <p:cNvSpPr/>
              <p:nvPr/>
            </p:nvSpPr>
            <p:spPr>
              <a:xfrm>
                <a:off x="10679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79" name="Rectangle 1378"/>
              <p:cNvSpPr/>
              <p:nvPr/>
            </p:nvSpPr>
            <p:spPr>
              <a:xfrm>
                <a:off x="11441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80" name="Rectangle 1379"/>
              <p:cNvSpPr/>
              <p:nvPr/>
            </p:nvSpPr>
            <p:spPr>
              <a:xfrm>
                <a:off x="12203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81" name="Rectangle 1380"/>
              <p:cNvSpPr/>
              <p:nvPr/>
            </p:nvSpPr>
            <p:spPr>
              <a:xfrm>
                <a:off x="12965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82" name="Rectangle 1381"/>
              <p:cNvSpPr/>
              <p:nvPr/>
            </p:nvSpPr>
            <p:spPr>
              <a:xfrm>
                <a:off x="1489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83" name="Rectangle 1382"/>
              <p:cNvSpPr/>
              <p:nvPr/>
            </p:nvSpPr>
            <p:spPr>
              <a:xfrm>
                <a:off x="2251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84" name="Rectangle 1383"/>
              <p:cNvSpPr/>
              <p:nvPr/>
            </p:nvSpPr>
            <p:spPr>
              <a:xfrm>
                <a:off x="3013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85" name="Rectangle 1384"/>
              <p:cNvSpPr/>
              <p:nvPr/>
            </p:nvSpPr>
            <p:spPr>
              <a:xfrm>
                <a:off x="3775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86" name="Rectangle 1385"/>
              <p:cNvSpPr/>
              <p:nvPr/>
            </p:nvSpPr>
            <p:spPr>
              <a:xfrm>
                <a:off x="4537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87" name="Rectangle 1386"/>
              <p:cNvSpPr/>
              <p:nvPr/>
            </p:nvSpPr>
            <p:spPr>
              <a:xfrm>
                <a:off x="5299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88" name="Rectangle 1387"/>
              <p:cNvSpPr/>
              <p:nvPr/>
            </p:nvSpPr>
            <p:spPr>
              <a:xfrm>
                <a:off x="6061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89" name="Rectangle 1388"/>
              <p:cNvSpPr/>
              <p:nvPr/>
            </p:nvSpPr>
            <p:spPr>
              <a:xfrm>
                <a:off x="6823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90" name="Rectangle 1389"/>
              <p:cNvSpPr/>
              <p:nvPr/>
            </p:nvSpPr>
            <p:spPr>
              <a:xfrm>
                <a:off x="7602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91" name="Rectangle 1390"/>
              <p:cNvSpPr/>
              <p:nvPr/>
            </p:nvSpPr>
            <p:spPr>
              <a:xfrm>
                <a:off x="8364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92" name="Rectangle 1391"/>
              <p:cNvSpPr/>
              <p:nvPr/>
            </p:nvSpPr>
            <p:spPr>
              <a:xfrm>
                <a:off x="9126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93" name="Rectangle 1392"/>
              <p:cNvSpPr/>
              <p:nvPr/>
            </p:nvSpPr>
            <p:spPr>
              <a:xfrm>
                <a:off x="9888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94" name="Rectangle 1393"/>
              <p:cNvSpPr/>
              <p:nvPr/>
            </p:nvSpPr>
            <p:spPr>
              <a:xfrm>
                <a:off x="10679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95" name="Rectangle 1394"/>
              <p:cNvSpPr/>
              <p:nvPr/>
            </p:nvSpPr>
            <p:spPr>
              <a:xfrm>
                <a:off x="11441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96" name="Rectangle 1395"/>
              <p:cNvSpPr/>
              <p:nvPr/>
            </p:nvSpPr>
            <p:spPr>
              <a:xfrm>
                <a:off x="12203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97" name="Rectangle 1396"/>
              <p:cNvSpPr/>
              <p:nvPr/>
            </p:nvSpPr>
            <p:spPr>
              <a:xfrm>
                <a:off x="12965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98" name="Rectangle 1397"/>
              <p:cNvSpPr/>
              <p:nvPr/>
            </p:nvSpPr>
            <p:spPr>
              <a:xfrm>
                <a:off x="1489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99" name="Rectangle 1398"/>
              <p:cNvSpPr/>
              <p:nvPr/>
            </p:nvSpPr>
            <p:spPr>
              <a:xfrm>
                <a:off x="2251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00" name="Rectangle 1399"/>
              <p:cNvSpPr/>
              <p:nvPr/>
            </p:nvSpPr>
            <p:spPr>
              <a:xfrm>
                <a:off x="3013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01" name="Rectangle 1400"/>
              <p:cNvSpPr/>
              <p:nvPr/>
            </p:nvSpPr>
            <p:spPr>
              <a:xfrm>
                <a:off x="3775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02" name="Rectangle 1401"/>
              <p:cNvSpPr/>
              <p:nvPr/>
            </p:nvSpPr>
            <p:spPr>
              <a:xfrm>
                <a:off x="4537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03" name="Rectangle 1402"/>
              <p:cNvSpPr/>
              <p:nvPr/>
            </p:nvSpPr>
            <p:spPr>
              <a:xfrm>
                <a:off x="5299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04" name="Rectangle 1403"/>
              <p:cNvSpPr/>
              <p:nvPr/>
            </p:nvSpPr>
            <p:spPr>
              <a:xfrm>
                <a:off x="6061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05" name="Rectangle 1404"/>
              <p:cNvSpPr/>
              <p:nvPr/>
            </p:nvSpPr>
            <p:spPr>
              <a:xfrm>
                <a:off x="6823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06" name="Rectangle 1405"/>
              <p:cNvSpPr/>
              <p:nvPr/>
            </p:nvSpPr>
            <p:spPr>
              <a:xfrm>
                <a:off x="7602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07" name="Rectangle 1406"/>
              <p:cNvSpPr/>
              <p:nvPr/>
            </p:nvSpPr>
            <p:spPr>
              <a:xfrm>
                <a:off x="8364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08" name="Rectangle 1407"/>
              <p:cNvSpPr/>
              <p:nvPr/>
            </p:nvSpPr>
            <p:spPr>
              <a:xfrm>
                <a:off x="9126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09" name="Rectangle 1408"/>
              <p:cNvSpPr/>
              <p:nvPr/>
            </p:nvSpPr>
            <p:spPr>
              <a:xfrm>
                <a:off x="9888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10" name="Rectangle 1409"/>
              <p:cNvSpPr/>
              <p:nvPr/>
            </p:nvSpPr>
            <p:spPr>
              <a:xfrm>
                <a:off x="10679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11" name="Rectangle 1410"/>
              <p:cNvSpPr/>
              <p:nvPr/>
            </p:nvSpPr>
            <p:spPr>
              <a:xfrm>
                <a:off x="11441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12" name="Rectangle 1411"/>
              <p:cNvSpPr/>
              <p:nvPr/>
            </p:nvSpPr>
            <p:spPr>
              <a:xfrm>
                <a:off x="12203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13" name="Rectangle 1412"/>
              <p:cNvSpPr/>
              <p:nvPr/>
            </p:nvSpPr>
            <p:spPr>
              <a:xfrm>
                <a:off x="12965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14" name="Rectangle 1413"/>
              <p:cNvSpPr/>
              <p:nvPr/>
            </p:nvSpPr>
            <p:spPr>
              <a:xfrm>
                <a:off x="1501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15" name="Rectangle 1414"/>
              <p:cNvSpPr/>
              <p:nvPr/>
            </p:nvSpPr>
            <p:spPr>
              <a:xfrm>
                <a:off x="2263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16" name="Rectangle 1415"/>
              <p:cNvSpPr/>
              <p:nvPr/>
            </p:nvSpPr>
            <p:spPr>
              <a:xfrm>
                <a:off x="3025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17" name="Rectangle 1416"/>
              <p:cNvSpPr/>
              <p:nvPr/>
            </p:nvSpPr>
            <p:spPr>
              <a:xfrm>
                <a:off x="3787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18" name="Rectangle 1417"/>
              <p:cNvSpPr/>
              <p:nvPr/>
            </p:nvSpPr>
            <p:spPr>
              <a:xfrm>
                <a:off x="4549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19" name="Rectangle 1418"/>
              <p:cNvSpPr/>
              <p:nvPr/>
            </p:nvSpPr>
            <p:spPr>
              <a:xfrm>
                <a:off x="5311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20" name="Rectangle 1419"/>
              <p:cNvSpPr/>
              <p:nvPr/>
            </p:nvSpPr>
            <p:spPr>
              <a:xfrm>
                <a:off x="6073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21" name="Rectangle 1420"/>
              <p:cNvSpPr/>
              <p:nvPr/>
            </p:nvSpPr>
            <p:spPr>
              <a:xfrm>
                <a:off x="6835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22" name="Rectangle 1421"/>
              <p:cNvSpPr/>
              <p:nvPr/>
            </p:nvSpPr>
            <p:spPr>
              <a:xfrm>
                <a:off x="7614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23" name="Rectangle 1422"/>
              <p:cNvSpPr/>
              <p:nvPr/>
            </p:nvSpPr>
            <p:spPr>
              <a:xfrm>
                <a:off x="8376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24" name="Rectangle 1423"/>
              <p:cNvSpPr/>
              <p:nvPr/>
            </p:nvSpPr>
            <p:spPr>
              <a:xfrm>
                <a:off x="9138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25" name="Rectangle 1424"/>
              <p:cNvSpPr/>
              <p:nvPr/>
            </p:nvSpPr>
            <p:spPr>
              <a:xfrm>
                <a:off x="9900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26" name="Rectangle 1425"/>
              <p:cNvSpPr/>
              <p:nvPr/>
            </p:nvSpPr>
            <p:spPr>
              <a:xfrm>
                <a:off x="10690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27" name="Rectangle 1426"/>
              <p:cNvSpPr/>
              <p:nvPr/>
            </p:nvSpPr>
            <p:spPr>
              <a:xfrm>
                <a:off x="11452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28" name="Rectangle 1427"/>
              <p:cNvSpPr/>
              <p:nvPr/>
            </p:nvSpPr>
            <p:spPr>
              <a:xfrm>
                <a:off x="12214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29" name="Rectangle 1428"/>
              <p:cNvSpPr/>
              <p:nvPr/>
            </p:nvSpPr>
            <p:spPr>
              <a:xfrm>
                <a:off x="12976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30" name="Rectangle 1429"/>
              <p:cNvSpPr/>
              <p:nvPr/>
            </p:nvSpPr>
            <p:spPr>
              <a:xfrm>
                <a:off x="1501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31" name="Rectangle 1430"/>
              <p:cNvSpPr/>
              <p:nvPr/>
            </p:nvSpPr>
            <p:spPr>
              <a:xfrm>
                <a:off x="2263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32" name="Rectangle 1431"/>
              <p:cNvSpPr/>
              <p:nvPr/>
            </p:nvSpPr>
            <p:spPr>
              <a:xfrm>
                <a:off x="3025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33" name="Rectangle 1432"/>
              <p:cNvSpPr/>
              <p:nvPr/>
            </p:nvSpPr>
            <p:spPr>
              <a:xfrm>
                <a:off x="3787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34" name="Rectangle 1433"/>
              <p:cNvSpPr/>
              <p:nvPr/>
            </p:nvSpPr>
            <p:spPr>
              <a:xfrm>
                <a:off x="4549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35" name="Rectangle 1434"/>
              <p:cNvSpPr/>
              <p:nvPr/>
            </p:nvSpPr>
            <p:spPr>
              <a:xfrm>
                <a:off x="5311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36" name="Rectangle 1435"/>
              <p:cNvSpPr/>
              <p:nvPr/>
            </p:nvSpPr>
            <p:spPr>
              <a:xfrm>
                <a:off x="6073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37" name="Rectangle 1436"/>
              <p:cNvSpPr/>
              <p:nvPr/>
            </p:nvSpPr>
            <p:spPr>
              <a:xfrm>
                <a:off x="6835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38" name="Rectangle 1437"/>
              <p:cNvSpPr/>
              <p:nvPr/>
            </p:nvSpPr>
            <p:spPr>
              <a:xfrm>
                <a:off x="7614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39" name="Rectangle 1438"/>
              <p:cNvSpPr/>
              <p:nvPr/>
            </p:nvSpPr>
            <p:spPr>
              <a:xfrm>
                <a:off x="8376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40" name="Rectangle 1439"/>
              <p:cNvSpPr/>
              <p:nvPr/>
            </p:nvSpPr>
            <p:spPr>
              <a:xfrm>
                <a:off x="9138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41" name="Rectangle 1440"/>
              <p:cNvSpPr/>
              <p:nvPr/>
            </p:nvSpPr>
            <p:spPr>
              <a:xfrm>
                <a:off x="9900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42" name="Rectangle 1441"/>
              <p:cNvSpPr/>
              <p:nvPr/>
            </p:nvSpPr>
            <p:spPr>
              <a:xfrm>
                <a:off x="10690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43" name="Rectangle 1442"/>
              <p:cNvSpPr/>
              <p:nvPr/>
            </p:nvSpPr>
            <p:spPr>
              <a:xfrm>
                <a:off x="11452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44" name="Rectangle 1443"/>
              <p:cNvSpPr/>
              <p:nvPr/>
            </p:nvSpPr>
            <p:spPr>
              <a:xfrm>
                <a:off x="12214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45" name="Rectangle 1444"/>
              <p:cNvSpPr/>
              <p:nvPr/>
            </p:nvSpPr>
            <p:spPr>
              <a:xfrm>
                <a:off x="12976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46" name="Rectangle 1445"/>
              <p:cNvSpPr/>
              <p:nvPr/>
            </p:nvSpPr>
            <p:spPr>
              <a:xfrm>
                <a:off x="1501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47" name="Rectangle 1446"/>
              <p:cNvSpPr/>
              <p:nvPr/>
            </p:nvSpPr>
            <p:spPr>
              <a:xfrm>
                <a:off x="2263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48" name="Rectangle 1447"/>
              <p:cNvSpPr/>
              <p:nvPr/>
            </p:nvSpPr>
            <p:spPr>
              <a:xfrm>
                <a:off x="3025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49" name="Rectangle 1448"/>
              <p:cNvSpPr/>
              <p:nvPr/>
            </p:nvSpPr>
            <p:spPr>
              <a:xfrm>
                <a:off x="3787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50" name="Rectangle 1449"/>
              <p:cNvSpPr/>
              <p:nvPr/>
            </p:nvSpPr>
            <p:spPr>
              <a:xfrm>
                <a:off x="4549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51" name="Rectangle 1450"/>
              <p:cNvSpPr/>
              <p:nvPr/>
            </p:nvSpPr>
            <p:spPr>
              <a:xfrm>
                <a:off x="5311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52" name="Rectangle 1451"/>
              <p:cNvSpPr/>
              <p:nvPr/>
            </p:nvSpPr>
            <p:spPr>
              <a:xfrm>
                <a:off x="6073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53" name="Rectangle 1452"/>
              <p:cNvSpPr/>
              <p:nvPr/>
            </p:nvSpPr>
            <p:spPr>
              <a:xfrm>
                <a:off x="6835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54" name="Rectangle 1453"/>
              <p:cNvSpPr/>
              <p:nvPr/>
            </p:nvSpPr>
            <p:spPr>
              <a:xfrm>
                <a:off x="7614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55" name="Rectangle 1454"/>
              <p:cNvSpPr/>
              <p:nvPr/>
            </p:nvSpPr>
            <p:spPr>
              <a:xfrm>
                <a:off x="8376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56" name="Rectangle 1455"/>
              <p:cNvSpPr/>
              <p:nvPr/>
            </p:nvSpPr>
            <p:spPr>
              <a:xfrm>
                <a:off x="9138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57" name="Rectangle 1456"/>
              <p:cNvSpPr/>
              <p:nvPr/>
            </p:nvSpPr>
            <p:spPr>
              <a:xfrm>
                <a:off x="9900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58" name="Rectangle 1457"/>
              <p:cNvSpPr/>
              <p:nvPr/>
            </p:nvSpPr>
            <p:spPr>
              <a:xfrm>
                <a:off x="10690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59" name="Rectangle 1458"/>
              <p:cNvSpPr/>
              <p:nvPr/>
            </p:nvSpPr>
            <p:spPr>
              <a:xfrm>
                <a:off x="11452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60" name="Rectangle 1459"/>
              <p:cNvSpPr/>
              <p:nvPr/>
            </p:nvSpPr>
            <p:spPr>
              <a:xfrm>
                <a:off x="12214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61" name="Rectangle 1460"/>
              <p:cNvSpPr/>
              <p:nvPr/>
            </p:nvSpPr>
            <p:spPr>
              <a:xfrm>
                <a:off x="12976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62" name="Rectangle 1461"/>
              <p:cNvSpPr/>
              <p:nvPr/>
            </p:nvSpPr>
            <p:spPr>
              <a:xfrm>
                <a:off x="1501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63" name="Rectangle 1462"/>
              <p:cNvSpPr/>
              <p:nvPr/>
            </p:nvSpPr>
            <p:spPr>
              <a:xfrm>
                <a:off x="2263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64" name="Rectangle 1463"/>
              <p:cNvSpPr/>
              <p:nvPr/>
            </p:nvSpPr>
            <p:spPr>
              <a:xfrm>
                <a:off x="3025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65" name="Rectangle 1464"/>
              <p:cNvSpPr/>
              <p:nvPr/>
            </p:nvSpPr>
            <p:spPr>
              <a:xfrm>
                <a:off x="3787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66" name="Rectangle 1465"/>
              <p:cNvSpPr/>
              <p:nvPr/>
            </p:nvSpPr>
            <p:spPr>
              <a:xfrm>
                <a:off x="4549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67" name="Rectangle 1466"/>
              <p:cNvSpPr/>
              <p:nvPr/>
            </p:nvSpPr>
            <p:spPr>
              <a:xfrm>
                <a:off x="5311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68" name="Rectangle 1467"/>
              <p:cNvSpPr/>
              <p:nvPr/>
            </p:nvSpPr>
            <p:spPr>
              <a:xfrm>
                <a:off x="6073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69" name="Rectangle 1468"/>
              <p:cNvSpPr/>
              <p:nvPr/>
            </p:nvSpPr>
            <p:spPr>
              <a:xfrm>
                <a:off x="6835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70" name="Rectangle 1469"/>
              <p:cNvSpPr/>
              <p:nvPr/>
            </p:nvSpPr>
            <p:spPr>
              <a:xfrm>
                <a:off x="7614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71" name="Rectangle 1470"/>
              <p:cNvSpPr/>
              <p:nvPr/>
            </p:nvSpPr>
            <p:spPr>
              <a:xfrm>
                <a:off x="8376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72" name="Rectangle 1471"/>
              <p:cNvSpPr/>
              <p:nvPr/>
            </p:nvSpPr>
            <p:spPr>
              <a:xfrm>
                <a:off x="9138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73" name="Rectangle 1472"/>
              <p:cNvSpPr/>
              <p:nvPr/>
            </p:nvSpPr>
            <p:spPr>
              <a:xfrm>
                <a:off x="9900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74" name="Rectangle 1473"/>
              <p:cNvSpPr/>
              <p:nvPr/>
            </p:nvSpPr>
            <p:spPr>
              <a:xfrm>
                <a:off x="10690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75" name="Rectangle 1474"/>
              <p:cNvSpPr/>
              <p:nvPr/>
            </p:nvSpPr>
            <p:spPr>
              <a:xfrm>
                <a:off x="11452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76" name="Rectangle 1475"/>
              <p:cNvSpPr/>
              <p:nvPr/>
            </p:nvSpPr>
            <p:spPr>
              <a:xfrm>
                <a:off x="12214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77" name="Rectangle 1476"/>
              <p:cNvSpPr/>
              <p:nvPr/>
            </p:nvSpPr>
            <p:spPr>
              <a:xfrm>
                <a:off x="12976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78" name="Rectangle 1477"/>
              <p:cNvSpPr/>
              <p:nvPr/>
            </p:nvSpPr>
            <p:spPr>
              <a:xfrm>
                <a:off x="1484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79" name="Rectangle 1478"/>
              <p:cNvSpPr/>
              <p:nvPr/>
            </p:nvSpPr>
            <p:spPr>
              <a:xfrm>
                <a:off x="2246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80" name="Rectangle 1479"/>
              <p:cNvSpPr/>
              <p:nvPr/>
            </p:nvSpPr>
            <p:spPr>
              <a:xfrm>
                <a:off x="3008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81" name="Rectangle 1480"/>
              <p:cNvSpPr/>
              <p:nvPr/>
            </p:nvSpPr>
            <p:spPr>
              <a:xfrm>
                <a:off x="3770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82" name="Rectangle 1481"/>
              <p:cNvSpPr/>
              <p:nvPr/>
            </p:nvSpPr>
            <p:spPr>
              <a:xfrm>
                <a:off x="4532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83" name="Rectangle 1482"/>
              <p:cNvSpPr/>
              <p:nvPr/>
            </p:nvSpPr>
            <p:spPr>
              <a:xfrm>
                <a:off x="5294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84" name="Rectangle 1483"/>
              <p:cNvSpPr/>
              <p:nvPr/>
            </p:nvSpPr>
            <p:spPr>
              <a:xfrm>
                <a:off x="6056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85" name="Rectangle 1484"/>
              <p:cNvSpPr/>
              <p:nvPr/>
            </p:nvSpPr>
            <p:spPr>
              <a:xfrm>
                <a:off x="6818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86" name="Rectangle 1485"/>
              <p:cNvSpPr/>
              <p:nvPr/>
            </p:nvSpPr>
            <p:spPr>
              <a:xfrm>
                <a:off x="7597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87" name="Rectangle 1486"/>
              <p:cNvSpPr/>
              <p:nvPr/>
            </p:nvSpPr>
            <p:spPr>
              <a:xfrm>
                <a:off x="8359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88" name="Rectangle 1487"/>
              <p:cNvSpPr/>
              <p:nvPr/>
            </p:nvSpPr>
            <p:spPr>
              <a:xfrm>
                <a:off x="9121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89" name="Rectangle 1488"/>
              <p:cNvSpPr/>
              <p:nvPr/>
            </p:nvSpPr>
            <p:spPr>
              <a:xfrm>
                <a:off x="9883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90" name="Rectangle 1489"/>
              <p:cNvSpPr/>
              <p:nvPr/>
            </p:nvSpPr>
            <p:spPr>
              <a:xfrm>
                <a:off x="10673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91" name="Rectangle 1490"/>
              <p:cNvSpPr/>
              <p:nvPr/>
            </p:nvSpPr>
            <p:spPr>
              <a:xfrm>
                <a:off x="11435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92" name="Rectangle 1491"/>
              <p:cNvSpPr/>
              <p:nvPr/>
            </p:nvSpPr>
            <p:spPr>
              <a:xfrm>
                <a:off x="12197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93" name="Rectangle 1492"/>
              <p:cNvSpPr/>
              <p:nvPr/>
            </p:nvSpPr>
            <p:spPr>
              <a:xfrm>
                <a:off x="12959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94" name="Rectangle 1493"/>
              <p:cNvSpPr/>
              <p:nvPr/>
            </p:nvSpPr>
            <p:spPr>
              <a:xfrm>
                <a:off x="1484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95" name="Rectangle 1494"/>
              <p:cNvSpPr/>
              <p:nvPr/>
            </p:nvSpPr>
            <p:spPr>
              <a:xfrm>
                <a:off x="2246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96" name="Rectangle 1495"/>
              <p:cNvSpPr/>
              <p:nvPr/>
            </p:nvSpPr>
            <p:spPr>
              <a:xfrm>
                <a:off x="3008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97" name="Rectangle 1496"/>
              <p:cNvSpPr/>
              <p:nvPr/>
            </p:nvSpPr>
            <p:spPr>
              <a:xfrm>
                <a:off x="3770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98" name="Rectangle 1497"/>
              <p:cNvSpPr/>
              <p:nvPr/>
            </p:nvSpPr>
            <p:spPr>
              <a:xfrm>
                <a:off x="4532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99" name="Rectangle 1498"/>
              <p:cNvSpPr/>
              <p:nvPr/>
            </p:nvSpPr>
            <p:spPr>
              <a:xfrm>
                <a:off x="5294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00" name="Rectangle 1499"/>
              <p:cNvSpPr/>
              <p:nvPr/>
            </p:nvSpPr>
            <p:spPr>
              <a:xfrm>
                <a:off x="6056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01" name="Rectangle 1500"/>
              <p:cNvSpPr/>
              <p:nvPr/>
            </p:nvSpPr>
            <p:spPr>
              <a:xfrm>
                <a:off x="6818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02" name="Rectangle 1501"/>
              <p:cNvSpPr/>
              <p:nvPr/>
            </p:nvSpPr>
            <p:spPr>
              <a:xfrm>
                <a:off x="7597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03" name="Rectangle 1502"/>
              <p:cNvSpPr/>
              <p:nvPr/>
            </p:nvSpPr>
            <p:spPr>
              <a:xfrm>
                <a:off x="8359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04" name="Rectangle 1503"/>
              <p:cNvSpPr/>
              <p:nvPr/>
            </p:nvSpPr>
            <p:spPr>
              <a:xfrm>
                <a:off x="9121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05" name="Rectangle 1504"/>
              <p:cNvSpPr/>
              <p:nvPr/>
            </p:nvSpPr>
            <p:spPr>
              <a:xfrm>
                <a:off x="9883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06" name="Rectangle 1505"/>
              <p:cNvSpPr/>
              <p:nvPr/>
            </p:nvSpPr>
            <p:spPr>
              <a:xfrm>
                <a:off x="10673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07" name="Rectangle 1506"/>
              <p:cNvSpPr/>
              <p:nvPr/>
            </p:nvSpPr>
            <p:spPr>
              <a:xfrm>
                <a:off x="11435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08" name="Rectangle 1507"/>
              <p:cNvSpPr/>
              <p:nvPr/>
            </p:nvSpPr>
            <p:spPr>
              <a:xfrm>
                <a:off x="12197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09" name="Rectangle 1508"/>
              <p:cNvSpPr/>
              <p:nvPr/>
            </p:nvSpPr>
            <p:spPr>
              <a:xfrm>
                <a:off x="12959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10" name="Rectangle 1509"/>
              <p:cNvSpPr/>
              <p:nvPr/>
            </p:nvSpPr>
            <p:spPr>
              <a:xfrm>
                <a:off x="1484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11" name="Rectangle 1510"/>
              <p:cNvSpPr/>
              <p:nvPr/>
            </p:nvSpPr>
            <p:spPr>
              <a:xfrm>
                <a:off x="2246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12" name="Rectangle 1511"/>
              <p:cNvSpPr/>
              <p:nvPr/>
            </p:nvSpPr>
            <p:spPr>
              <a:xfrm>
                <a:off x="3008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13" name="Rectangle 1512"/>
              <p:cNvSpPr/>
              <p:nvPr/>
            </p:nvSpPr>
            <p:spPr>
              <a:xfrm>
                <a:off x="3770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14" name="Rectangle 1513"/>
              <p:cNvSpPr/>
              <p:nvPr/>
            </p:nvSpPr>
            <p:spPr>
              <a:xfrm>
                <a:off x="4532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15" name="Rectangle 1514"/>
              <p:cNvSpPr/>
              <p:nvPr/>
            </p:nvSpPr>
            <p:spPr>
              <a:xfrm>
                <a:off x="5294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16" name="Rectangle 1515"/>
              <p:cNvSpPr/>
              <p:nvPr/>
            </p:nvSpPr>
            <p:spPr>
              <a:xfrm>
                <a:off x="6056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17" name="Rectangle 1516"/>
              <p:cNvSpPr/>
              <p:nvPr/>
            </p:nvSpPr>
            <p:spPr>
              <a:xfrm>
                <a:off x="6818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18" name="Rectangle 1517"/>
              <p:cNvSpPr/>
              <p:nvPr/>
            </p:nvSpPr>
            <p:spPr>
              <a:xfrm>
                <a:off x="7597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19" name="Rectangle 1518"/>
              <p:cNvSpPr/>
              <p:nvPr/>
            </p:nvSpPr>
            <p:spPr>
              <a:xfrm>
                <a:off x="8359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20" name="Rectangle 1519"/>
              <p:cNvSpPr/>
              <p:nvPr/>
            </p:nvSpPr>
            <p:spPr>
              <a:xfrm>
                <a:off x="9121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21" name="Rectangle 1520"/>
              <p:cNvSpPr/>
              <p:nvPr/>
            </p:nvSpPr>
            <p:spPr>
              <a:xfrm>
                <a:off x="9883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22" name="Rectangle 1521"/>
              <p:cNvSpPr/>
              <p:nvPr/>
            </p:nvSpPr>
            <p:spPr>
              <a:xfrm>
                <a:off x="10673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23" name="Rectangle 1522"/>
              <p:cNvSpPr/>
              <p:nvPr/>
            </p:nvSpPr>
            <p:spPr>
              <a:xfrm>
                <a:off x="11435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24" name="Rectangle 1523"/>
              <p:cNvSpPr/>
              <p:nvPr/>
            </p:nvSpPr>
            <p:spPr>
              <a:xfrm>
                <a:off x="12197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25" name="Rectangle 1524"/>
              <p:cNvSpPr/>
              <p:nvPr/>
            </p:nvSpPr>
            <p:spPr>
              <a:xfrm>
                <a:off x="12959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26" name="Rectangle 1525"/>
              <p:cNvSpPr/>
              <p:nvPr/>
            </p:nvSpPr>
            <p:spPr>
              <a:xfrm>
                <a:off x="1484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27" name="Rectangle 1526"/>
              <p:cNvSpPr/>
              <p:nvPr/>
            </p:nvSpPr>
            <p:spPr>
              <a:xfrm>
                <a:off x="2246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28" name="Rectangle 1527"/>
              <p:cNvSpPr/>
              <p:nvPr/>
            </p:nvSpPr>
            <p:spPr>
              <a:xfrm>
                <a:off x="3008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29" name="Rectangle 1528"/>
              <p:cNvSpPr/>
              <p:nvPr/>
            </p:nvSpPr>
            <p:spPr>
              <a:xfrm>
                <a:off x="3770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30" name="Rectangle 1529"/>
              <p:cNvSpPr/>
              <p:nvPr/>
            </p:nvSpPr>
            <p:spPr>
              <a:xfrm>
                <a:off x="4532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31" name="Rectangle 1530"/>
              <p:cNvSpPr/>
              <p:nvPr/>
            </p:nvSpPr>
            <p:spPr>
              <a:xfrm>
                <a:off x="5294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32" name="Rectangle 1531"/>
              <p:cNvSpPr/>
              <p:nvPr/>
            </p:nvSpPr>
            <p:spPr>
              <a:xfrm>
                <a:off x="6056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33" name="Rectangle 1532"/>
              <p:cNvSpPr/>
              <p:nvPr/>
            </p:nvSpPr>
            <p:spPr>
              <a:xfrm>
                <a:off x="6818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34" name="Rectangle 1533"/>
              <p:cNvSpPr/>
              <p:nvPr/>
            </p:nvSpPr>
            <p:spPr>
              <a:xfrm>
                <a:off x="7597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35" name="Rectangle 1534"/>
              <p:cNvSpPr/>
              <p:nvPr/>
            </p:nvSpPr>
            <p:spPr>
              <a:xfrm>
                <a:off x="8359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36" name="Rectangle 1535"/>
              <p:cNvSpPr/>
              <p:nvPr/>
            </p:nvSpPr>
            <p:spPr>
              <a:xfrm>
                <a:off x="9121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37" name="Rectangle 1536"/>
              <p:cNvSpPr/>
              <p:nvPr/>
            </p:nvSpPr>
            <p:spPr>
              <a:xfrm>
                <a:off x="9883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38" name="Rectangle 1537"/>
              <p:cNvSpPr/>
              <p:nvPr/>
            </p:nvSpPr>
            <p:spPr>
              <a:xfrm>
                <a:off x="10673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39" name="Rectangle 1538"/>
              <p:cNvSpPr/>
              <p:nvPr/>
            </p:nvSpPr>
            <p:spPr>
              <a:xfrm>
                <a:off x="11435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40" name="Rectangle 1539"/>
              <p:cNvSpPr/>
              <p:nvPr/>
            </p:nvSpPr>
            <p:spPr>
              <a:xfrm>
                <a:off x="12197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41" name="Rectangle 1540"/>
              <p:cNvSpPr/>
              <p:nvPr/>
            </p:nvSpPr>
            <p:spPr>
              <a:xfrm>
                <a:off x="12959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</p:grpSp>
        <p:sp>
          <p:nvSpPr>
            <p:cNvPr id="1542" name="Rectangle 1541"/>
            <p:cNvSpPr/>
            <p:nvPr/>
          </p:nvSpPr>
          <p:spPr>
            <a:xfrm>
              <a:off x="1812925" y="685800"/>
              <a:ext cx="1219200" cy="1219200"/>
            </a:xfrm>
            <a:prstGeom prst="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2438430" hangingPunct="1">
                <a:defRPr/>
              </a:pPr>
              <a:endParaRPr lang="en-US" sz="3600" b="0" kern="1200">
                <a:solidFill>
                  <a:srgbClr val="FFFFFF"/>
                </a:solidFill>
                <a:latin typeface="Trebuchet MS"/>
              </a:endParaRPr>
            </a:p>
          </p:txBody>
        </p:sp>
        <p:sp>
          <p:nvSpPr>
            <p:cNvPr id="1546" name="Rectangle 1545"/>
            <p:cNvSpPr/>
            <p:nvPr/>
          </p:nvSpPr>
          <p:spPr>
            <a:xfrm>
              <a:off x="3048000" y="685800"/>
              <a:ext cx="1219200" cy="1219200"/>
            </a:xfrm>
            <a:prstGeom prst="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2438430" hangingPunct="1">
                <a:defRPr/>
              </a:pPr>
              <a:endParaRPr lang="en-US" sz="3600" b="0" kern="1200">
                <a:solidFill>
                  <a:srgbClr val="FFFFFF"/>
                </a:solidFill>
                <a:latin typeface="Trebuchet MS"/>
              </a:endParaRPr>
            </a:p>
          </p:txBody>
        </p:sp>
        <p:sp>
          <p:nvSpPr>
            <p:cNvPr id="1547" name="Rectangle 1546"/>
            <p:cNvSpPr/>
            <p:nvPr/>
          </p:nvSpPr>
          <p:spPr>
            <a:xfrm>
              <a:off x="4271963" y="685800"/>
              <a:ext cx="1219200" cy="1219200"/>
            </a:xfrm>
            <a:prstGeom prst="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2438430" hangingPunct="1">
                <a:defRPr/>
              </a:pPr>
              <a:endParaRPr lang="en-US" sz="3600" b="0" kern="1200">
                <a:solidFill>
                  <a:srgbClr val="FFFFFF"/>
                </a:solidFill>
                <a:latin typeface="Trebuchet MS"/>
              </a:endParaRPr>
            </a:p>
          </p:txBody>
        </p:sp>
        <p:sp>
          <p:nvSpPr>
            <p:cNvPr id="1548" name="Rectangle 1547"/>
            <p:cNvSpPr/>
            <p:nvPr/>
          </p:nvSpPr>
          <p:spPr>
            <a:xfrm>
              <a:off x="5486400" y="685800"/>
              <a:ext cx="1219200" cy="1219200"/>
            </a:xfrm>
            <a:prstGeom prst="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2438430" hangingPunct="1">
                <a:defRPr/>
              </a:pPr>
              <a:endParaRPr lang="en-US" sz="3600" b="0" kern="1200">
                <a:solidFill>
                  <a:srgbClr val="FFFFFF"/>
                </a:solidFill>
                <a:latin typeface="Trebuchet MS"/>
              </a:endParaRPr>
            </a:p>
          </p:txBody>
        </p:sp>
        <p:sp>
          <p:nvSpPr>
            <p:cNvPr id="1549" name="Rectangle 1548"/>
            <p:cNvSpPr/>
            <p:nvPr/>
          </p:nvSpPr>
          <p:spPr>
            <a:xfrm>
              <a:off x="1828800" y="685800"/>
              <a:ext cx="1219200" cy="1219200"/>
            </a:xfrm>
            <a:prstGeom prst="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2438430" hangingPunct="1">
                <a:defRPr/>
              </a:pPr>
              <a:endParaRPr lang="en-US" sz="3600" b="0" kern="1200">
                <a:solidFill>
                  <a:srgbClr val="FFFFFF"/>
                </a:solidFill>
                <a:latin typeface="Trebuchet MS"/>
              </a:endParaRPr>
            </a:p>
          </p:txBody>
        </p:sp>
        <p:grpSp>
          <p:nvGrpSpPr>
            <p:cNvPr id="1550" name="Group 1549"/>
            <p:cNvGrpSpPr/>
            <p:nvPr/>
          </p:nvGrpSpPr>
          <p:grpSpPr>
            <a:xfrm>
              <a:off x="6706102" y="683090"/>
              <a:ext cx="1226024" cy="1231710"/>
              <a:chOff x="148419" y="2895600"/>
              <a:chExt cx="1226024" cy="1231710"/>
            </a:xfrm>
            <a:noFill/>
          </p:grpSpPr>
          <p:sp>
            <p:nvSpPr>
              <p:cNvPr id="1551" name="Rectangle 1550"/>
              <p:cNvSpPr/>
              <p:nvPr/>
            </p:nvSpPr>
            <p:spPr>
              <a:xfrm>
                <a:off x="1506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52" name="Rectangle 1551"/>
              <p:cNvSpPr/>
              <p:nvPr/>
            </p:nvSpPr>
            <p:spPr>
              <a:xfrm>
                <a:off x="2268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53" name="Rectangle 1552"/>
              <p:cNvSpPr/>
              <p:nvPr/>
            </p:nvSpPr>
            <p:spPr>
              <a:xfrm>
                <a:off x="3030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54" name="Rectangle 1553"/>
              <p:cNvSpPr/>
              <p:nvPr/>
            </p:nvSpPr>
            <p:spPr>
              <a:xfrm>
                <a:off x="3792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55" name="Rectangle 1554"/>
              <p:cNvSpPr/>
              <p:nvPr/>
            </p:nvSpPr>
            <p:spPr>
              <a:xfrm>
                <a:off x="4554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56" name="Rectangle 1555"/>
              <p:cNvSpPr/>
              <p:nvPr/>
            </p:nvSpPr>
            <p:spPr>
              <a:xfrm>
                <a:off x="5316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57" name="Rectangle 1556"/>
              <p:cNvSpPr/>
              <p:nvPr/>
            </p:nvSpPr>
            <p:spPr>
              <a:xfrm>
                <a:off x="6078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58" name="Rectangle 1557"/>
              <p:cNvSpPr/>
              <p:nvPr/>
            </p:nvSpPr>
            <p:spPr>
              <a:xfrm>
                <a:off x="6840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59" name="Rectangle 1558"/>
              <p:cNvSpPr/>
              <p:nvPr/>
            </p:nvSpPr>
            <p:spPr>
              <a:xfrm>
                <a:off x="7620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60" name="Rectangle 1559"/>
              <p:cNvSpPr/>
              <p:nvPr/>
            </p:nvSpPr>
            <p:spPr>
              <a:xfrm>
                <a:off x="8382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61" name="Rectangle 1560"/>
              <p:cNvSpPr/>
              <p:nvPr/>
            </p:nvSpPr>
            <p:spPr>
              <a:xfrm>
                <a:off x="9144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62" name="Rectangle 1561"/>
              <p:cNvSpPr/>
              <p:nvPr/>
            </p:nvSpPr>
            <p:spPr>
              <a:xfrm>
                <a:off x="9906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63" name="Rectangle 1562"/>
              <p:cNvSpPr/>
              <p:nvPr/>
            </p:nvSpPr>
            <p:spPr>
              <a:xfrm>
                <a:off x="10696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64" name="Rectangle 1563"/>
              <p:cNvSpPr/>
              <p:nvPr/>
            </p:nvSpPr>
            <p:spPr>
              <a:xfrm>
                <a:off x="11458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65" name="Rectangle 1564"/>
              <p:cNvSpPr/>
              <p:nvPr/>
            </p:nvSpPr>
            <p:spPr>
              <a:xfrm>
                <a:off x="12220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66" name="Rectangle 1565"/>
              <p:cNvSpPr/>
              <p:nvPr/>
            </p:nvSpPr>
            <p:spPr>
              <a:xfrm>
                <a:off x="12982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67" name="Rectangle 1566"/>
              <p:cNvSpPr/>
              <p:nvPr/>
            </p:nvSpPr>
            <p:spPr>
              <a:xfrm>
                <a:off x="1506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68" name="Rectangle 1567"/>
              <p:cNvSpPr/>
              <p:nvPr/>
            </p:nvSpPr>
            <p:spPr>
              <a:xfrm>
                <a:off x="2268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69" name="Rectangle 1568"/>
              <p:cNvSpPr/>
              <p:nvPr/>
            </p:nvSpPr>
            <p:spPr>
              <a:xfrm>
                <a:off x="3030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70" name="Rectangle 1569"/>
              <p:cNvSpPr/>
              <p:nvPr/>
            </p:nvSpPr>
            <p:spPr>
              <a:xfrm>
                <a:off x="3792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71" name="Rectangle 1570"/>
              <p:cNvSpPr/>
              <p:nvPr/>
            </p:nvSpPr>
            <p:spPr>
              <a:xfrm>
                <a:off x="4554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72" name="Rectangle 1571"/>
              <p:cNvSpPr/>
              <p:nvPr/>
            </p:nvSpPr>
            <p:spPr>
              <a:xfrm>
                <a:off x="5316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73" name="Rectangle 1572"/>
              <p:cNvSpPr/>
              <p:nvPr/>
            </p:nvSpPr>
            <p:spPr>
              <a:xfrm>
                <a:off x="6078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74" name="Rectangle 1573"/>
              <p:cNvSpPr/>
              <p:nvPr/>
            </p:nvSpPr>
            <p:spPr>
              <a:xfrm>
                <a:off x="6840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75" name="Rectangle 1574"/>
              <p:cNvSpPr/>
              <p:nvPr/>
            </p:nvSpPr>
            <p:spPr>
              <a:xfrm>
                <a:off x="7620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76" name="Rectangle 1575"/>
              <p:cNvSpPr/>
              <p:nvPr/>
            </p:nvSpPr>
            <p:spPr>
              <a:xfrm>
                <a:off x="8382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77" name="Rectangle 1576"/>
              <p:cNvSpPr/>
              <p:nvPr/>
            </p:nvSpPr>
            <p:spPr>
              <a:xfrm>
                <a:off x="9144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78" name="Rectangle 1577"/>
              <p:cNvSpPr/>
              <p:nvPr/>
            </p:nvSpPr>
            <p:spPr>
              <a:xfrm>
                <a:off x="9906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79" name="Rectangle 1578"/>
              <p:cNvSpPr/>
              <p:nvPr/>
            </p:nvSpPr>
            <p:spPr>
              <a:xfrm>
                <a:off x="10696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80" name="Rectangle 1579"/>
              <p:cNvSpPr/>
              <p:nvPr/>
            </p:nvSpPr>
            <p:spPr>
              <a:xfrm>
                <a:off x="11458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81" name="Rectangle 1580"/>
              <p:cNvSpPr/>
              <p:nvPr/>
            </p:nvSpPr>
            <p:spPr>
              <a:xfrm>
                <a:off x="12220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82" name="Rectangle 1581"/>
              <p:cNvSpPr/>
              <p:nvPr/>
            </p:nvSpPr>
            <p:spPr>
              <a:xfrm>
                <a:off x="12982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83" name="Rectangle 1582"/>
              <p:cNvSpPr/>
              <p:nvPr/>
            </p:nvSpPr>
            <p:spPr>
              <a:xfrm>
                <a:off x="1506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84" name="Rectangle 1583"/>
              <p:cNvSpPr/>
              <p:nvPr/>
            </p:nvSpPr>
            <p:spPr>
              <a:xfrm>
                <a:off x="2268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85" name="Rectangle 1584"/>
              <p:cNvSpPr/>
              <p:nvPr/>
            </p:nvSpPr>
            <p:spPr>
              <a:xfrm>
                <a:off x="3030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86" name="Rectangle 1585"/>
              <p:cNvSpPr/>
              <p:nvPr/>
            </p:nvSpPr>
            <p:spPr>
              <a:xfrm>
                <a:off x="3792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87" name="Rectangle 1586"/>
              <p:cNvSpPr/>
              <p:nvPr/>
            </p:nvSpPr>
            <p:spPr>
              <a:xfrm>
                <a:off x="4554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88" name="Rectangle 1587"/>
              <p:cNvSpPr/>
              <p:nvPr/>
            </p:nvSpPr>
            <p:spPr>
              <a:xfrm>
                <a:off x="5316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89" name="Rectangle 1588"/>
              <p:cNvSpPr/>
              <p:nvPr/>
            </p:nvSpPr>
            <p:spPr>
              <a:xfrm>
                <a:off x="6078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90" name="Rectangle 1589"/>
              <p:cNvSpPr/>
              <p:nvPr/>
            </p:nvSpPr>
            <p:spPr>
              <a:xfrm>
                <a:off x="6840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91" name="Rectangle 1590"/>
              <p:cNvSpPr/>
              <p:nvPr/>
            </p:nvSpPr>
            <p:spPr>
              <a:xfrm>
                <a:off x="7620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92" name="Rectangle 1591"/>
              <p:cNvSpPr/>
              <p:nvPr/>
            </p:nvSpPr>
            <p:spPr>
              <a:xfrm>
                <a:off x="8382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93" name="Rectangle 1592"/>
              <p:cNvSpPr/>
              <p:nvPr/>
            </p:nvSpPr>
            <p:spPr>
              <a:xfrm>
                <a:off x="9144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94" name="Rectangle 1593"/>
              <p:cNvSpPr/>
              <p:nvPr/>
            </p:nvSpPr>
            <p:spPr>
              <a:xfrm>
                <a:off x="9906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95" name="Rectangle 1594"/>
              <p:cNvSpPr/>
              <p:nvPr/>
            </p:nvSpPr>
            <p:spPr>
              <a:xfrm>
                <a:off x="10696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96" name="Rectangle 1595"/>
              <p:cNvSpPr/>
              <p:nvPr/>
            </p:nvSpPr>
            <p:spPr>
              <a:xfrm>
                <a:off x="11458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97" name="Rectangle 1596"/>
              <p:cNvSpPr/>
              <p:nvPr/>
            </p:nvSpPr>
            <p:spPr>
              <a:xfrm>
                <a:off x="12220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98" name="Rectangle 1597"/>
              <p:cNvSpPr/>
              <p:nvPr/>
            </p:nvSpPr>
            <p:spPr>
              <a:xfrm>
                <a:off x="12982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99" name="Rectangle 1598"/>
              <p:cNvSpPr/>
              <p:nvPr/>
            </p:nvSpPr>
            <p:spPr>
              <a:xfrm>
                <a:off x="1506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00" name="Rectangle 1599"/>
              <p:cNvSpPr/>
              <p:nvPr/>
            </p:nvSpPr>
            <p:spPr>
              <a:xfrm>
                <a:off x="2268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01" name="Rectangle 1600"/>
              <p:cNvSpPr/>
              <p:nvPr/>
            </p:nvSpPr>
            <p:spPr>
              <a:xfrm>
                <a:off x="3030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02" name="Rectangle 1601"/>
              <p:cNvSpPr/>
              <p:nvPr/>
            </p:nvSpPr>
            <p:spPr>
              <a:xfrm>
                <a:off x="3792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03" name="Rectangle 1602"/>
              <p:cNvSpPr/>
              <p:nvPr/>
            </p:nvSpPr>
            <p:spPr>
              <a:xfrm>
                <a:off x="4554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04" name="Rectangle 1603"/>
              <p:cNvSpPr/>
              <p:nvPr/>
            </p:nvSpPr>
            <p:spPr>
              <a:xfrm>
                <a:off x="5316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05" name="Rectangle 1604"/>
              <p:cNvSpPr/>
              <p:nvPr/>
            </p:nvSpPr>
            <p:spPr>
              <a:xfrm>
                <a:off x="6078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06" name="Rectangle 1605"/>
              <p:cNvSpPr/>
              <p:nvPr/>
            </p:nvSpPr>
            <p:spPr>
              <a:xfrm>
                <a:off x="6840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07" name="Rectangle 1606"/>
              <p:cNvSpPr/>
              <p:nvPr/>
            </p:nvSpPr>
            <p:spPr>
              <a:xfrm>
                <a:off x="7620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08" name="Rectangle 1607"/>
              <p:cNvSpPr/>
              <p:nvPr/>
            </p:nvSpPr>
            <p:spPr>
              <a:xfrm>
                <a:off x="8382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09" name="Rectangle 1608"/>
              <p:cNvSpPr/>
              <p:nvPr/>
            </p:nvSpPr>
            <p:spPr>
              <a:xfrm>
                <a:off x="9144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10" name="Rectangle 1609"/>
              <p:cNvSpPr/>
              <p:nvPr/>
            </p:nvSpPr>
            <p:spPr>
              <a:xfrm>
                <a:off x="9906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11" name="Rectangle 1610"/>
              <p:cNvSpPr/>
              <p:nvPr/>
            </p:nvSpPr>
            <p:spPr>
              <a:xfrm>
                <a:off x="10696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12" name="Rectangle 1611"/>
              <p:cNvSpPr/>
              <p:nvPr/>
            </p:nvSpPr>
            <p:spPr>
              <a:xfrm>
                <a:off x="11458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13" name="Rectangle 1612"/>
              <p:cNvSpPr/>
              <p:nvPr/>
            </p:nvSpPr>
            <p:spPr>
              <a:xfrm>
                <a:off x="12220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14" name="Rectangle 1613"/>
              <p:cNvSpPr/>
              <p:nvPr/>
            </p:nvSpPr>
            <p:spPr>
              <a:xfrm>
                <a:off x="12982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15" name="Rectangle 1614"/>
              <p:cNvSpPr/>
              <p:nvPr/>
            </p:nvSpPr>
            <p:spPr>
              <a:xfrm>
                <a:off x="1489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16" name="Rectangle 1615"/>
              <p:cNvSpPr/>
              <p:nvPr/>
            </p:nvSpPr>
            <p:spPr>
              <a:xfrm>
                <a:off x="2251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17" name="Rectangle 1616"/>
              <p:cNvSpPr/>
              <p:nvPr/>
            </p:nvSpPr>
            <p:spPr>
              <a:xfrm>
                <a:off x="3013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18" name="Rectangle 1617"/>
              <p:cNvSpPr/>
              <p:nvPr/>
            </p:nvSpPr>
            <p:spPr>
              <a:xfrm>
                <a:off x="3775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19" name="Rectangle 1618"/>
              <p:cNvSpPr/>
              <p:nvPr/>
            </p:nvSpPr>
            <p:spPr>
              <a:xfrm>
                <a:off x="4537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20" name="Rectangle 1619"/>
              <p:cNvSpPr/>
              <p:nvPr/>
            </p:nvSpPr>
            <p:spPr>
              <a:xfrm>
                <a:off x="5299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21" name="Rectangle 1620"/>
              <p:cNvSpPr/>
              <p:nvPr/>
            </p:nvSpPr>
            <p:spPr>
              <a:xfrm>
                <a:off x="6061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22" name="Rectangle 1621"/>
              <p:cNvSpPr/>
              <p:nvPr/>
            </p:nvSpPr>
            <p:spPr>
              <a:xfrm>
                <a:off x="6823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23" name="Rectangle 1622"/>
              <p:cNvSpPr/>
              <p:nvPr/>
            </p:nvSpPr>
            <p:spPr>
              <a:xfrm>
                <a:off x="7602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24" name="Rectangle 1623"/>
              <p:cNvSpPr/>
              <p:nvPr/>
            </p:nvSpPr>
            <p:spPr>
              <a:xfrm>
                <a:off x="8364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25" name="Rectangle 1624"/>
              <p:cNvSpPr/>
              <p:nvPr/>
            </p:nvSpPr>
            <p:spPr>
              <a:xfrm>
                <a:off x="9126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26" name="Rectangle 1625"/>
              <p:cNvSpPr/>
              <p:nvPr/>
            </p:nvSpPr>
            <p:spPr>
              <a:xfrm>
                <a:off x="9888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27" name="Rectangle 1626"/>
              <p:cNvSpPr/>
              <p:nvPr/>
            </p:nvSpPr>
            <p:spPr>
              <a:xfrm>
                <a:off x="10679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28" name="Rectangle 1627"/>
              <p:cNvSpPr/>
              <p:nvPr/>
            </p:nvSpPr>
            <p:spPr>
              <a:xfrm>
                <a:off x="11441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29" name="Rectangle 1628"/>
              <p:cNvSpPr/>
              <p:nvPr/>
            </p:nvSpPr>
            <p:spPr>
              <a:xfrm>
                <a:off x="12203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30" name="Rectangle 1629"/>
              <p:cNvSpPr/>
              <p:nvPr/>
            </p:nvSpPr>
            <p:spPr>
              <a:xfrm>
                <a:off x="12965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31" name="Rectangle 1630"/>
              <p:cNvSpPr/>
              <p:nvPr/>
            </p:nvSpPr>
            <p:spPr>
              <a:xfrm>
                <a:off x="1489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32" name="Rectangle 1631"/>
              <p:cNvSpPr/>
              <p:nvPr/>
            </p:nvSpPr>
            <p:spPr>
              <a:xfrm>
                <a:off x="2251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33" name="Rectangle 1632"/>
              <p:cNvSpPr/>
              <p:nvPr/>
            </p:nvSpPr>
            <p:spPr>
              <a:xfrm>
                <a:off x="3013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34" name="Rectangle 1633"/>
              <p:cNvSpPr/>
              <p:nvPr/>
            </p:nvSpPr>
            <p:spPr>
              <a:xfrm>
                <a:off x="3775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35" name="Rectangle 1634"/>
              <p:cNvSpPr/>
              <p:nvPr/>
            </p:nvSpPr>
            <p:spPr>
              <a:xfrm>
                <a:off x="4537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36" name="Rectangle 1635"/>
              <p:cNvSpPr/>
              <p:nvPr/>
            </p:nvSpPr>
            <p:spPr>
              <a:xfrm>
                <a:off x="5299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37" name="Rectangle 1636"/>
              <p:cNvSpPr/>
              <p:nvPr/>
            </p:nvSpPr>
            <p:spPr>
              <a:xfrm>
                <a:off x="6061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38" name="Rectangle 1637"/>
              <p:cNvSpPr/>
              <p:nvPr/>
            </p:nvSpPr>
            <p:spPr>
              <a:xfrm>
                <a:off x="6823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39" name="Rectangle 1638"/>
              <p:cNvSpPr/>
              <p:nvPr/>
            </p:nvSpPr>
            <p:spPr>
              <a:xfrm>
                <a:off x="7602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40" name="Rectangle 1639"/>
              <p:cNvSpPr/>
              <p:nvPr/>
            </p:nvSpPr>
            <p:spPr>
              <a:xfrm>
                <a:off x="8364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41" name="Rectangle 1640"/>
              <p:cNvSpPr/>
              <p:nvPr/>
            </p:nvSpPr>
            <p:spPr>
              <a:xfrm>
                <a:off x="9126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42" name="Rectangle 1641"/>
              <p:cNvSpPr/>
              <p:nvPr/>
            </p:nvSpPr>
            <p:spPr>
              <a:xfrm>
                <a:off x="9888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43" name="Rectangle 1642"/>
              <p:cNvSpPr/>
              <p:nvPr/>
            </p:nvSpPr>
            <p:spPr>
              <a:xfrm>
                <a:off x="10679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44" name="Rectangle 1643"/>
              <p:cNvSpPr/>
              <p:nvPr/>
            </p:nvSpPr>
            <p:spPr>
              <a:xfrm>
                <a:off x="11441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45" name="Rectangle 1644"/>
              <p:cNvSpPr/>
              <p:nvPr/>
            </p:nvSpPr>
            <p:spPr>
              <a:xfrm>
                <a:off x="12203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46" name="Rectangle 1645"/>
              <p:cNvSpPr/>
              <p:nvPr/>
            </p:nvSpPr>
            <p:spPr>
              <a:xfrm>
                <a:off x="12965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47" name="Rectangle 1646"/>
              <p:cNvSpPr/>
              <p:nvPr/>
            </p:nvSpPr>
            <p:spPr>
              <a:xfrm>
                <a:off x="1489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48" name="Rectangle 1647"/>
              <p:cNvSpPr/>
              <p:nvPr/>
            </p:nvSpPr>
            <p:spPr>
              <a:xfrm>
                <a:off x="2251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49" name="Rectangle 1648"/>
              <p:cNvSpPr/>
              <p:nvPr/>
            </p:nvSpPr>
            <p:spPr>
              <a:xfrm>
                <a:off x="3013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50" name="Rectangle 1649"/>
              <p:cNvSpPr/>
              <p:nvPr/>
            </p:nvSpPr>
            <p:spPr>
              <a:xfrm>
                <a:off x="3775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51" name="Rectangle 1650"/>
              <p:cNvSpPr/>
              <p:nvPr/>
            </p:nvSpPr>
            <p:spPr>
              <a:xfrm>
                <a:off x="4537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52" name="Rectangle 1651"/>
              <p:cNvSpPr/>
              <p:nvPr/>
            </p:nvSpPr>
            <p:spPr>
              <a:xfrm>
                <a:off x="5299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53" name="Rectangle 1652"/>
              <p:cNvSpPr/>
              <p:nvPr/>
            </p:nvSpPr>
            <p:spPr>
              <a:xfrm>
                <a:off x="6061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54" name="Rectangle 1653"/>
              <p:cNvSpPr/>
              <p:nvPr/>
            </p:nvSpPr>
            <p:spPr>
              <a:xfrm>
                <a:off x="6823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55" name="Rectangle 1654"/>
              <p:cNvSpPr/>
              <p:nvPr/>
            </p:nvSpPr>
            <p:spPr>
              <a:xfrm>
                <a:off x="7602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56" name="Rectangle 1655"/>
              <p:cNvSpPr/>
              <p:nvPr/>
            </p:nvSpPr>
            <p:spPr>
              <a:xfrm>
                <a:off x="8364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57" name="Rectangle 1656"/>
              <p:cNvSpPr/>
              <p:nvPr/>
            </p:nvSpPr>
            <p:spPr>
              <a:xfrm>
                <a:off x="9126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58" name="Rectangle 1657"/>
              <p:cNvSpPr/>
              <p:nvPr/>
            </p:nvSpPr>
            <p:spPr>
              <a:xfrm>
                <a:off x="9888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59" name="Rectangle 1658"/>
              <p:cNvSpPr/>
              <p:nvPr/>
            </p:nvSpPr>
            <p:spPr>
              <a:xfrm>
                <a:off x="10679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60" name="Rectangle 1659"/>
              <p:cNvSpPr/>
              <p:nvPr/>
            </p:nvSpPr>
            <p:spPr>
              <a:xfrm>
                <a:off x="11441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61" name="Rectangle 1660"/>
              <p:cNvSpPr/>
              <p:nvPr/>
            </p:nvSpPr>
            <p:spPr>
              <a:xfrm>
                <a:off x="12203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62" name="Rectangle 1661"/>
              <p:cNvSpPr/>
              <p:nvPr/>
            </p:nvSpPr>
            <p:spPr>
              <a:xfrm>
                <a:off x="12965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63" name="Rectangle 1662"/>
              <p:cNvSpPr/>
              <p:nvPr/>
            </p:nvSpPr>
            <p:spPr>
              <a:xfrm>
                <a:off x="1489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64" name="Rectangle 1663"/>
              <p:cNvSpPr/>
              <p:nvPr/>
            </p:nvSpPr>
            <p:spPr>
              <a:xfrm>
                <a:off x="2251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65" name="Rectangle 1664"/>
              <p:cNvSpPr/>
              <p:nvPr/>
            </p:nvSpPr>
            <p:spPr>
              <a:xfrm>
                <a:off x="3013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66" name="Rectangle 1665"/>
              <p:cNvSpPr/>
              <p:nvPr/>
            </p:nvSpPr>
            <p:spPr>
              <a:xfrm>
                <a:off x="3775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67" name="Rectangle 1666"/>
              <p:cNvSpPr/>
              <p:nvPr/>
            </p:nvSpPr>
            <p:spPr>
              <a:xfrm>
                <a:off x="4537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68" name="Rectangle 1667"/>
              <p:cNvSpPr/>
              <p:nvPr/>
            </p:nvSpPr>
            <p:spPr>
              <a:xfrm>
                <a:off x="5299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69" name="Rectangle 1668"/>
              <p:cNvSpPr/>
              <p:nvPr/>
            </p:nvSpPr>
            <p:spPr>
              <a:xfrm>
                <a:off x="6061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70" name="Rectangle 1669"/>
              <p:cNvSpPr/>
              <p:nvPr/>
            </p:nvSpPr>
            <p:spPr>
              <a:xfrm>
                <a:off x="6823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71" name="Rectangle 1670"/>
              <p:cNvSpPr/>
              <p:nvPr/>
            </p:nvSpPr>
            <p:spPr>
              <a:xfrm>
                <a:off x="7602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72" name="Rectangle 1671"/>
              <p:cNvSpPr/>
              <p:nvPr/>
            </p:nvSpPr>
            <p:spPr>
              <a:xfrm>
                <a:off x="8364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73" name="Rectangle 1672"/>
              <p:cNvSpPr/>
              <p:nvPr/>
            </p:nvSpPr>
            <p:spPr>
              <a:xfrm>
                <a:off x="9126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74" name="Rectangle 1673"/>
              <p:cNvSpPr/>
              <p:nvPr/>
            </p:nvSpPr>
            <p:spPr>
              <a:xfrm>
                <a:off x="9888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75" name="Rectangle 1674"/>
              <p:cNvSpPr/>
              <p:nvPr/>
            </p:nvSpPr>
            <p:spPr>
              <a:xfrm>
                <a:off x="10679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76" name="Rectangle 1675"/>
              <p:cNvSpPr/>
              <p:nvPr/>
            </p:nvSpPr>
            <p:spPr>
              <a:xfrm>
                <a:off x="11441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77" name="Rectangle 1676"/>
              <p:cNvSpPr/>
              <p:nvPr/>
            </p:nvSpPr>
            <p:spPr>
              <a:xfrm>
                <a:off x="12203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78" name="Rectangle 1677"/>
              <p:cNvSpPr/>
              <p:nvPr/>
            </p:nvSpPr>
            <p:spPr>
              <a:xfrm>
                <a:off x="12965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79" name="Rectangle 1678"/>
              <p:cNvSpPr/>
              <p:nvPr/>
            </p:nvSpPr>
            <p:spPr>
              <a:xfrm>
                <a:off x="1501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80" name="Rectangle 1679"/>
              <p:cNvSpPr/>
              <p:nvPr/>
            </p:nvSpPr>
            <p:spPr>
              <a:xfrm>
                <a:off x="2263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81" name="Rectangle 1680"/>
              <p:cNvSpPr/>
              <p:nvPr/>
            </p:nvSpPr>
            <p:spPr>
              <a:xfrm>
                <a:off x="3025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82" name="Rectangle 1681"/>
              <p:cNvSpPr/>
              <p:nvPr/>
            </p:nvSpPr>
            <p:spPr>
              <a:xfrm>
                <a:off x="3787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83" name="Rectangle 1682"/>
              <p:cNvSpPr/>
              <p:nvPr/>
            </p:nvSpPr>
            <p:spPr>
              <a:xfrm>
                <a:off x="4549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84" name="Rectangle 1683"/>
              <p:cNvSpPr/>
              <p:nvPr/>
            </p:nvSpPr>
            <p:spPr>
              <a:xfrm>
                <a:off x="5311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85" name="Rectangle 1684"/>
              <p:cNvSpPr/>
              <p:nvPr/>
            </p:nvSpPr>
            <p:spPr>
              <a:xfrm>
                <a:off x="6073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86" name="Rectangle 1685"/>
              <p:cNvSpPr/>
              <p:nvPr/>
            </p:nvSpPr>
            <p:spPr>
              <a:xfrm>
                <a:off x="6835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87" name="Rectangle 1686"/>
              <p:cNvSpPr/>
              <p:nvPr/>
            </p:nvSpPr>
            <p:spPr>
              <a:xfrm>
                <a:off x="7614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88" name="Rectangle 1687"/>
              <p:cNvSpPr/>
              <p:nvPr/>
            </p:nvSpPr>
            <p:spPr>
              <a:xfrm>
                <a:off x="8376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89" name="Rectangle 1688"/>
              <p:cNvSpPr/>
              <p:nvPr/>
            </p:nvSpPr>
            <p:spPr>
              <a:xfrm>
                <a:off x="9138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90" name="Rectangle 1689"/>
              <p:cNvSpPr/>
              <p:nvPr/>
            </p:nvSpPr>
            <p:spPr>
              <a:xfrm>
                <a:off x="9900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91" name="Rectangle 1690"/>
              <p:cNvSpPr/>
              <p:nvPr/>
            </p:nvSpPr>
            <p:spPr>
              <a:xfrm>
                <a:off x="10690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92" name="Rectangle 1691"/>
              <p:cNvSpPr/>
              <p:nvPr/>
            </p:nvSpPr>
            <p:spPr>
              <a:xfrm>
                <a:off x="11452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93" name="Rectangle 1692"/>
              <p:cNvSpPr/>
              <p:nvPr/>
            </p:nvSpPr>
            <p:spPr>
              <a:xfrm>
                <a:off x="12214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94" name="Rectangle 1693"/>
              <p:cNvSpPr/>
              <p:nvPr/>
            </p:nvSpPr>
            <p:spPr>
              <a:xfrm>
                <a:off x="12976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95" name="Rectangle 1694"/>
              <p:cNvSpPr/>
              <p:nvPr/>
            </p:nvSpPr>
            <p:spPr>
              <a:xfrm>
                <a:off x="1501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96" name="Rectangle 1695"/>
              <p:cNvSpPr/>
              <p:nvPr/>
            </p:nvSpPr>
            <p:spPr>
              <a:xfrm>
                <a:off x="2263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97" name="Rectangle 1696"/>
              <p:cNvSpPr/>
              <p:nvPr/>
            </p:nvSpPr>
            <p:spPr>
              <a:xfrm>
                <a:off x="3025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98" name="Rectangle 1697"/>
              <p:cNvSpPr/>
              <p:nvPr/>
            </p:nvSpPr>
            <p:spPr>
              <a:xfrm>
                <a:off x="3787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99" name="Rectangle 1698"/>
              <p:cNvSpPr/>
              <p:nvPr/>
            </p:nvSpPr>
            <p:spPr>
              <a:xfrm>
                <a:off x="4549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00" name="Rectangle 1699"/>
              <p:cNvSpPr/>
              <p:nvPr/>
            </p:nvSpPr>
            <p:spPr>
              <a:xfrm>
                <a:off x="5311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01" name="Rectangle 1700"/>
              <p:cNvSpPr/>
              <p:nvPr/>
            </p:nvSpPr>
            <p:spPr>
              <a:xfrm>
                <a:off x="6073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02" name="Rectangle 1701"/>
              <p:cNvSpPr/>
              <p:nvPr/>
            </p:nvSpPr>
            <p:spPr>
              <a:xfrm>
                <a:off x="6835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03" name="Rectangle 1702"/>
              <p:cNvSpPr/>
              <p:nvPr/>
            </p:nvSpPr>
            <p:spPr>
              <a:xfrm>
                <a:off x="7614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04" name="Rectangle 1703"/>
              <p:cNvSpPr/>
              <p:nvPr/>
            </p:nvSpPr>
            <p:spPr>
              <a:xfrm>
                <a:off x="8376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05" name="Rectangle 1704"/>
              <p:cNvSpPr/>
              <p:nvPr/>
            </p:nvSpPr>
            <p:spPr>
              <a:xfrm>
                <a:off x="9138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06" name="Rectangle 1705"/>
              <p:cNvSpPr/>
              <p:nvPr/>
            </p:nvSpPr>
            <p:spPr>
              <a:xfrm>
                <a:off x="9900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07" name="Rectangle 1706"/>
              <p:cNvSpPr/>
              <p:nvPr/>
            </p:nvSpPr>
            <p:spPr>
              <a:xfrm>
                <a:off x="10690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08" name="Rectangle 1707"/>
              <p:cNvSpPr/>
              <p:nvPr/>
            </p:nvSpPr>
            <p:spPr>
              <a:xfrm>
                <a:off x="11452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09" name="Rectangle 1708"/>
              <p:cNvSpPr/>
              <p:nvPr/>
            </p:nvSpPr>
            <p:spPr>
              <a:xfrm>
                <a:off x="12214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10" name="Rectangle 1709"/>
              <p:cNvSpPr/>
              <p:nvPr/>
            </p:nvSpPr>
            <p:spPr>
              <a:xfrm>
                <a:off x="12976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11" name="Rectangle 1710"/>
              <p:cNvSpPr/>
              <p:nvPr/>
            </p:nvSpPr>
            <p:spPr>
              <a:xfrm>
                <a:off x="1501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12" name="Rectangle 1711"/>
              <p:cNvSpPr/>
              <p:nvPr/>
            </p:nvSpPr>
            <p:spPr>
              <a:xfrm>
                <a:off x="2263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13" name="Rectangle 1712"/>
              <p:cNvSpPr/>
              <p:nvPr/>
            </p:nvSpPr>
            <p:spPr>
              <a:xfrm>
                <a:off x="3025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14" name="Rectangle 1713"/>
              <p:cNvSpPr/>
              <p:nvPr/>
            </p:nvSpPr>
            <p:spPr>
              <a:xfrm>
                <a:off x="3787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15" name="Rectangle 1714"/>
              <p:cNvSpPr/>
              <p:nvPr/>
            </p:nvSpPr>
            <p:spPr>
              <a:xfrm>
                <a:off x="4549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16" name="Rectangle 1715"/>
              <p:cNvSpPr/>
              <p:nvPr/>
            </p:nvSpPr>
            <p:spPr>
              <a:xfrm>
                <a:off x="5311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17" name="Rectangle 1716"/>
              <p:cNvSpPr/>
              <p:nvPr/>
            </p:nvSpPr>
            <p:spPr>
              <a:xfrm>
                <a:off x="6073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18" name="Rectangle 1717"/>
              <p:cNvSpPr/>
              <p:nvPr/>
            </p:nvSpPr>
            <p:spPr>
              <a:xfrm>
                <a:off x="6835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19" name="Rectangle 1718"/>
              <p:cNvSpPr/>
              <p:nvPr/>
            </p:nvSpPr>
            <p:spPr>
              <a:xfrm>
                <a:off x="7614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20" name="Rectangle 1719"/>
              <p:cNvSpPr/>
              <p:nvPr/>
            </p:nvSpPr>
            <p:spPr>
              <a:xfrm>
                <a:off x="8376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21" name="Rectangle 1720"/>
              <p:cNvSpPr/>
              <p:nvPr/>
            </p:nvSpPr>
            <p:spPr>
              <a:xfrm>
                <a:off x="9138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22" name="Rectangle 1721"/>
              <p:cNvSpPr/>
              <p:nvPr/>
            </p:nvSpPr>
            <p:spPr>
              <a:xfrm>
                <a:off x="9900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23" name="Rectangle 1722"/>
              <p:cNvSpPr/>
              <p:nvPr/>
            </p:nvSpPr>
            <p:spPr>
              <a:xfrm>
                <a:off x="10690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24" name="Rectangle 1723"/>
              <p:cNvSpPr/>
              <p:nvPr/>
            </p:nvSpPr>
            <p:spPr>
              <a:xfrm>
                <a:off x="11452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25" name="Rectangle 1724"/>
              <p:cNvSpPr/>
              <p:nvPr/>
            </p:nvSpPr>
            <p:spPr>
              <a:xfrm>
                <a:off x="12214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26" name="Rectangle 1725"/>
              <p:cNvSpPr/>
              <p:nvPr/>
            </p:nvSpPr>
            <p:spPr>
              <a:xfrm>
                <a:off x="12976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27" name="Rectangle 1726"/>
              <p:cNvSpPr/>
              <p:nvPr/>
            </p:nvSpPr>
            <p:spPr>
              <a:xfrm>
                <a:off x="1501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28" name="Rectangle 1727"/>
              <p:cNvSpPr/>
              <p:nvPr/>
            </p:nvSpPr>
            <p:spPr>
              <a:xfrm>
                <a:off x="2263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29" name="Rectangle 1728"/>
              <p:cNvSpPr/>
              <p:nvPr/>
            </p:nvSpPr>
            <p:spPr>
              <a:xfrm>
                <a:off x="3025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30" name="Rectangle 1729"/>
              <p:cNvSpPr/>
              <p:nvPr/>
            </p:nvSpPr>
            <p:spPr>
              <a:xfrm>
                <a:off x="3787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31" name="Rectangle 1730"/>
              <p:cNvSpPr/>
              <p:nvPr/>
            </p:nvSpPr>
            <p:spPr>
              <a:xfrm>
                <a:off x="4549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32" name="Rectangle 1731"/>
              <p:cNvSpPr/>
              <p:nvPr/>
            </p:nvSpPr>
            <p:spPr>
              <a:xfrm>
                <a:off x="5311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33" name="Rectangle 1732"/>
              <p:cNvSpPr/>
              <p:nvPr/>
            </p:nvSpPr>
            <p:spPr>
              <a:xfrm>
                <a:off x="6073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34" name="Rectangle 1733"/>
              <p:cNvSpPr/>
              <p:nvPr/>
            </p:nvSpPr>
            <p:spPr>
              <a:xfrm>
                <a:off x="6835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35" name="Rectangle 1734"/>
              <p:cNvSpPr/>
              <p:nvPr/>
            </p:nvSpPr>
            <p:spPr>
              <a:xfrm>
                <a:off x="7614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36" name="Rectangle 1735"/>
              <p:cNvSpPr/>
              <p:nvPr/>
            </p:nvSpPr>
            <p:spPr>
              <a:xfrm>
                <a:off x="8376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37" name="Rectangle 1736"/>
              <p:cNvSpPr/>
              <p:nvPr/>
            </p:nvSpPr>
            <p:spPr>
              <a:xfrm>
                <a:off x="9138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38" name="Rectangle 1737"/>
              <p:cNvSpPr/>
              <p:nvPr/>
            </p:nvSpPr>
            <p:spPr>
              <a:xfrm>
                <a:off x="9900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39" name="Rectangle 1738"/>
              <p:cNvSpPr/>
              <p:nvPr/>
            </p:nvSpPr>
            <p:spPr>
              <a:xfrm>
                <a:off x="10690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40" name="Rectangle 1739"/>
              <p:cNvSpPr/>
              <p:nvPr/>
            </p:nvSpPr>
            <p:spPr>
              <a:xfrm>
                <a:off x="11452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41" name="Rectangle 1740"/>
              <p:cNvSpPr/>
              <p:nvPr/>
            </p:nvSpPr>
            <p:spPr>
              <a:xfrm>
                <a:off x="12214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42" name="Rectangle 1741"/>
              <p:cNvSpPr/>
              <p:nvPr/>
            </p:nvSpPr>
            <p:spPr>
              <a:xfrm>
                <a:off x="12976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43" name="Rectangle 1742"/>
              <p:cNvSpPr/>
              <p:nvPr/>
            </p:nvSpPr>
            <p:spPr>
              <a:xfrm>
                <a:off x="1484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44" name="Rectangle 1743"/>
              <p:cNvSpPr/>
              <p:nvPr/>
            </p:nvSpPr>
            <p:spPr>
              <a:xfrm>
                <a:off x="2246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45" name="Rectangle 1744"/>
              <p:cNvSpPr/>
              <p:nvPr/>
            </p:nvSpPr>
            <p:spPr>
              <a:xfrm>
                <a:off x="3008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46" name="Rectangle 1745"/>
              <p:cNvSpPr/>
              <p:nvPr/>
            </p:nvSpPr>
            <p:spPr>
              <a:xfrm>
                <a:off x="3770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47" name="Rectangle 1746"/>
              <p:cNvSpPr/>
              <p:nvPr/>
            </p:nvSpPr>
            <p:spPr>
              <a:xfrm>
                <a:off x="4532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48" name="Rectangle 1747"/>
              <p:cNvSpPr/>
              <p:nvPr/>
            </p:nvSpPr>
            <p:spPr>
              <a:xfrm>
                <a:off x="5294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49" name="Rectangle 1748"/>
              <p:cNvSpPr/>
              <p:nvPr/>
            </p:nvSpPr>
            <p:spPr>
              <a:xfrm>
                <a:off x="6056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50" name="Rectangle 1749"/>
              <p:cNvSpPr/>
              <p:nvPr/>
            </p:nvSpPr>
            <p:spPr>
              <a:xfrm>
                <a:off x="6818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51" name="Rectangle 1750"/>
              <p:cNvSpPr/>
              <p:nvPr/>
            </p:nvSpPr>
            <p:spPr>
              <a:xfrm>
                <a:off x="7597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52" name="Rectangle 1751"/>
              <p:cNvSpPr/>
              <p:nvPr/>
            </p:nvSpPr>
            <p:spPr>
              <a:xfrm>
                <a:off x="8359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53" name="Rectangle 1752"/>
              <p:cNvSpPr/>
              <p:nvPr/>
            </p:nvSpPr>
            <p:spPr>
              <a:xfrm>
                <a:off x="9121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54" name="Rectangle 1753"/>
              <p:cNvSpPr/>
              <p:nvPr/>
            </p:nvSpPr>
            <p:spPr>
              <a:xfrm>
                <a:off x="9883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55" name="Rectangle 1754"/>
              <p:cNvSpPr/>
              <p:nvPr/>
            </p:nvSpPr>
            <p:spPr>
              <a:xfrm>
                <a:off x="10673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56" name="Rectangle 1755"/>
              <p:cNvSpPr/>
              <p:nvPr/>
            </p:nvSpPr>
            <p:spPr>
              <a:xfrm>
                <a:off x="11435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57" name="Rectangle 1756"/>
              <p:cNvSpPr/>
              <p:nvPr/>
            </p:nvSpPr>
            <p:spPr>
              <a:xfrm>
                <a:off x="12197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58" name="Rectangle 1757"/>
              <p:cNvSpPr/>
              <p:nvPr/>
            </p:nvSpPr>
            <p:spPr>
              <a:xfrm>
                <a:off x="12959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59" name="Rectangle 1758"/>
              <p:cNvSpPr/>
              <p:nvPr/>
            </p:nvSpPr>
            <p:spPr>
              <a:xfrm>
                <a:off x="1484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60" name="Rectangle 1759"/>
              <p:cNvSpPr/>
              <p:nvPr/>
            </p:nvSpPr>
            <p:spPr>
              <a:xfrm>
                <a:off x="2246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61" name="Rectangle 1760"/>
              <p:cNvSpPr/>
              <p:nvPr/>
            </p:nvSpPr>
            <p:spPr>
              <a:xfrm>
                <a:off x="3008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62" name="Rectangle 1761"/>
              <p:cNvSpPr/>
              <p:nvPr/>
            </p:nvSpPr>
            <p:spPr>
              <a:xfrm>
                <a:off x="3770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63" name="Rectangle 1762"/>
              <p:cNvSpPr/>
              <p:nvPr/>
            </p:nvSpPr>
            <p:spPr>
              <a:xfrm>
                <a:off x="4532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64" name="Rectangle 1763"/>
              <p:cNvSpPr/>
              <p:nvPr/>
            </p:nvSpPr>
            <p:spPr>
              <a:xfrm>
                <a:off x="5294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65" name="Rectangle 1764"/>
              <p:cNvSpPr/>
              <p:nvPr/>
            </p:nvSpPr>
            <p:spPr>
              <a:xfrm>
                <a:off x="6056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66" name="Rectangle 1765"/>
              <p:cNvSpPr/>
              <p:nvPr/>
            </p:nvSpPr>
            <p:spPr>
              <a:xfrm>
                <a:off x="6818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67" name="Rectangle 1766"/>
              <p:cNvSpPr/>
              <p:nvPr/>
            </p:nvSpPr>
            <p:spPr>
              <a:xfrm>
                <a:off x="7597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68" name="Rectangle 1767"/>
              <p:cNvSpPr/>
              <p:nvPr/>
            </p:nvSpPr>
            <p:spPr>
              <a:xfrm>
                <a:off x="8359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69" name="Rectangle 1768"/>
              <p:cNvSpPr/>
              <p:nvPr/>
            </p:nvSpPr>
            <p:spPr>
              <a:xfrm>
                <a:off x="9121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70" name="Rectangle 1769"/>
              <p:cNvSpPr/>
              <p:nvPr/>
            </p:nvSpPr>
            <p:spPr>
              <a:xfrm>
                <a:off x="9883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71" name="Rectangle 1770"/>
              <p:cNvSpPr/>
              <p:nvPr/>
            </p:nvSpPr>
            <p:spPr>
              <a:xfrm>
                <a:off x="10673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72" name="Rectangle 1771"/>
              <p:cNvSpPr/>
              <p:nvPr/>
            </p:nvSpPr>
            <p:spPr>
              <a:xfrm>
                <a:off x="11435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73" name="Rectangle 1772"/>
              <p:cNvSpPr/>
              <p:nvPr/>
            </p:nvSpPr>
            <p:spPr>
              <a:xfrm>
                <a:off x="12197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74" name="Rectangle 1773"/>
              <p:cNvSpPr/>
              <p:nvPr/>
            </p:nvSpPr>
            <p:spPr>
              <a:xfrm>
                <a:off x="12959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75" name="Rectangle 1774"/>
              <p:cNvSpPr/>
              <p:nvPr/>
            </p:nvSpPr>
            <p:spPr>
              <a:xfrm>
                <a:off x="1484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76" name="Rectangle 1775"/>
              <p:cNvSpPr/>
              <p:nvPr/>
            </p:nvSpPr>
            <p:spPr>
              <a:xfrm>
                <a:off x="2246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77" name="Rectangle 1776"/>
              <p:cNvSpPr/>
              <p:nvPr/>
            </p:nvSpPr>
            <p:spPr>
              <a:xfrm>
                <a:off x="3008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78" name="Rectangle 1777"/>
              <p:cNvSpPr/>
              <p:nvPr/>
            </p:nvSpPr>
            <p:spPr>
              <a:xfrm>
                <a:off x="3770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79" name="Rectangle 1778"/>
              <p:cNvSpPr/>
              <p:nvPr/>
            </p:nvSpPr>
            <p:spPr>
              <a:xfrm>
                <a:off x="4532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80" name="Rectangle 1779"/>
              <p:cNvSpPr/>
              <p:nvPr/>
            </p:nvSpPr>
            <p:spPr>
              <a:xfrm>
                <a:off x="5294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81" name="Rectangle 1780"/>
              <p:cNvSpPr/>
              <p:nvPr/>
            </p:nvSpPr>
            <p:spPr>
              <a:xfrm>
                <a:off x="6056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82" name="Rectangle 1781"/>
              <p:cNvSpPr/>
              <p:nvPr/>
            </p:nvSpPr>
            <p:spPr>
              <a:xfrm>
                <a:off x="6818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83" name="Rectangle 1782"/>
              <p:cNvSpPr/>
              <p:nvPr/>
            </p:nvSpPr>
            <p:spPr>
              <a:xfrm>
                <a:off x="7597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84" name="Rectangle 1783"/>
              <p:cNvSpPr/>
              <p:nvPr/>
            </p:nvSpPr>
            <p:spPr>
              <a:xfrm>
                <a:off x="8359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85" name="Rectangle 1784"/>
              <p:cNvSpPr/>
              <p:nvPr/>
            </p:nvSpPr>
            <p:spPr>
              <a:xfrm>
                <a:off x="9121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86" name="Rectangle 1785"/>
              <p:cNvSpPr/>
              <p:nvPr/>
            </p:nvSpPr>
            <p:spPr>
              <a:xfrm>
                <a:off x="9883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87" name="Rectangle 1786"/>
              <p:cNvSpPr/>
              <p:nvPr/>
            </p:nvSpPr>
            <p:spPr>
              <a:xfrm>
                <a:off x="10673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88" name="Rectangle 1787"/>
              <p:cNvSpPr/>
              <p:nvPr/>
            </p:nvSpPr>
            <p:spPr>
              <a:xfrm>
                <a:off x="11435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89" name="Rectangle 1788"/>
              <p:cNvSpPr/>
              <p:nvPr/>
            </p:nvSpPr>
            <p:spPr>
              <a:xfrm>
                <a:off x="12197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90" name="Rectangle 1789"/>
              <p:cNvSpPr/>
              <p:nvPr/>
            </p:nvSpPr>
            <p:spPr>
              <a:xfrm>
                <a:off x="12959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91" name="Rectangle 1790"/>
              <p:cNvSpPr/>
              <p:nvPr/>
            </p:nvSpPr>
            <p:spPr>
              <a:xfrm>
                <a:off x="1484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92" name="Rectangle 1791"/>
              <p:cNvSpPr/>
              <p:nvPr/>
            </p:nvSpPr>
            <p:spPr>
              <a:xfrm>
                <a:off x="2246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93" name="Rectangle 1792"/>
              <p:cNvSpPr/>
              <p:nvPr/>
            </p:nvSpPr>
            <p:spPr>
              <a:xfrm>
                <a:off x="3008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94" name="Rectangle 1793"/>
              <p:cNvSpPr/>
              <p:nvPr/>
            </p:nvSpPr>
            <p:spPr>
              <a:xfrm>
                <a:off x="3770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95" name="Rectangle 1794"/>
              <p:cNvSpPr/>
              <p:nvPr/>
            </p:nvSpPr>
            <p:spPr>
              <a:xfrm>
                <a:off x="4532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96" name="Rectangle 1795"/>
              <p:cNvSpPr/>
              <p:nvPr/>
            </p:nvSpPr>
            <p:spPr>
              <a:xfrm>
                <a:off x="5294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97" name="Rectangle 1796"/>
              <p:cNvSpPr/>
              <p:nvPr/>
            </p:nvSpPr>
            <p:spPr>
              <a:xfrm>
                <a:off x="6056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98" name="Rectangle 1797"/>
              <p:cNvSpPr/>
              <p:nvPr/>
            </p:nvSpPr>
            <p:spPr>
              <a:xfrm>
                <a:off x="6818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99" name="Rectangle 1798"/>
              <p:cNvSpPr/>
              <p:nvPr/>
            </p:nvSpPr>
            <p:spPr>
              <a:xfrm>
                <a:off x="7597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00" name="Rectangle 1799"/>
              <p:cNvSpPr/>
              <p:nvPr/>
            </p:nvSpPr>
            <p:spPr>
              <a:xfrm>
                <a:off x="8359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01" name="Rectangle 1800"/>
              <p:cNvSpPr/>
              <p:nvPr/>
            </p:nvSpPr>
            <p:spPr>
              <a:xfrm>
                <a:off x="9121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02" name="Rectangle 1801"/>
              <p:cNvSpPr/>
              <p:nvPr/>
            </p:nvSpPr>
            <p:spPr>
              <a:xfrm>
                <a:off x="9883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03" name="Rectangle 1802"/>
              <p:cNvSpPr/>
              <p:nvPr/>
            </p:nvSpPr>
            <p:spPr>
              <a:xfrm>
                <a:off x="10673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04" name="Rectangle 1803"/>
              <p:cNvSpPr/>
              <p:nvPr/>
            </p:nvSpPr>
            <p:spPr>
              <a:xfrm>
                <a:off x="11435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05" name="Rectangle 1804"/>
              <p:cNvSpPr/>
              <p:nvPr/>
            </p:nvSpPr>
            <p:spPr>
              <a:xfrm>
                <a:off x="12197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06" name="Rectangle 1805"/>
              <p:cNvSpPr/>
              <p:nvPr/>
            </p:nvSpPr>
            <p:spPr>
              <a:xfrm>
                <a:off x="12959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</p:grpSp>
        <p:sp>
          <p:nvSpPr>
            <p:cNvPr id="1807" name="Rectangle 1806"/>
            <p:cNvSpPr/>
            <p:nvPr/>
          </p:nvSpPr>
          <p:spPr>
            <a:xfrm>
              <a:off x="6694488" y="685800"/>
              <a:ext cx="1219200" cy="1219200"/>
            </a:xfrm>
            <a:prstGeom prst="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2438430" hangingPunct="1">
                <a:defRPr/>
              </a:pPr>
              <a:endParaRPr lang="en-US" sz="3600" b="0" kern="1200">
                <a:solidFill>
                  <a:srgbClr val="FFFFFF"/>
                </a:solidFill>
                <a:latin typeface="Trebuchet MS"/>
              </a:endParaRPr>
            </a:p>
          </p:txBody>
        </p:sp>
        <p:sp>
          <p:nvSpPr>
            <p:cNvPr id="1808" name="Rectangle 1807"/>
            <p:cNvSpPr/>
            <p:nvPr/>
          </p:nvSpPr>
          <p:spPr>
            <a:xfrm>
              <a:off x="6710363" y="685800"/>
              <a:ext cx="1219200" cy="1219200"/>
            </a:xfrm>
            <a:prstGeom prst="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2438430" hangingPunct="1">
                <a:defRPr/>
              </a:pPr>
              <a:endParaRPr lang="en-US" sz="3600" b="0" kern="1200">
                <a:solidFill>
                  <a:srgbClr val="FFFFFF"/>
                </a:solidFill>
                <a:latin typeface="Trebuchet MS"/>
              </a:endParaRPr>
            </a:p>
          </p:txBody>
        </p:sp>
        <p:grpSp>
          <p:nvGrpSpPr>
            <p:cNvPr id="1809" name="Group 1808"/>
            <p:cNvGrpSpPr/>
            <p:nvPr/>
          </p:nvGrpSpPr>
          <p:grpSpPr>
            <a:xfrm>
              <a:off x="1828800" y="1854692"/>
              <a:ext cx="1226024" cy="1231710"/>
              <a:chOff x="148419" y="2895600"/>
              <a:chExt cx="1226024" cy="1231710"/>
            </a:xfrm>
            <a:noFill/>
          </p:grpSpPr>
          <p:sp>
            <p:nvSpPr>
              <p:cNvPr id="1810" name="Rectangle 1809"/>
              <p:cNvSpPr/>
              <p:nvPr/>
            </p:nvSpPr>
            <p:spPr>
              <a:xfrm>
                <a:off x="1506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11" name="Rectangle 1810"/>
              <p:cNvSpPr/>
              <p:nvPr/>
            </p:nvSpPr>
            <p:spPr>
              <a:xfrm>
                <a:off x="2268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12" name="Rectangle 1811"/>
              <p:cNvSpPr/>
              <p:nvPr/>
            </p:nvSpPr>
            <p:spPr>
              <a:xfrm>
                <a:off x="3030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13" name="Rectangle 1812"/>
              <p:cNvSpPr/>
              <p:nvPr/>
            </p:nvSpPr>
            <p:spPr>
              <a:xfrm>
                <a:off x="3792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14" name="Rectangle 1813"/>
              <p:cNvSpPr/>
              <p:nvPr/>
            </p:nvSpPr>
            <p:spPr>
              <a:xfrm>
                <a:off x="4554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15" name="Rectangle 1814"/>
              <p:cNvSpPr/>
              <p:nvPr/>
            </p:nvSpPr>
            <p:spPr>
              <a:xfrm>
                <a:off x="5316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16" name="Rectangle 1815"/>
              <p:cNvSpPr/>
              <p:nvPr/>
            </p:nvSpPr>
            <p:spPr>
              <a:xfrm>
                <a:off x="6078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17" name="Rectangle 1816"/>
              <p:cNvSpPr/>
              <p:nvPr/>
            </p:nvSpPr>
            <p:spPr>
              <a:xfrm>
                <a:off x="6840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18" name="Rectangle 1817"/>
              <p:cNvSpPr/>
              <p:nvPr/>
            </p:nvSpPr>
            <p:spPr>
              <a:xfrm>
                <a:off x="7620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19" name="Rectangle 1818"/>
              <p:cNvSpPr/>
              <p:nvPr/>
            </p:nvSpPr>
            <p:spPr>
              <a:xfrm>
                <a:off x="8382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20" name="Rectangle 1819"/>
              <p:cNvSpPr/>
              <p:nvPr/>
            </p:nvSpPr>
            <p:spPr>
              <a:xfrm>
                <a:off x="9144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21" name="Rectangle 1820"/>
              <p:cNvSpPr/>
              <p:nvPr/>
            </p:nvSpPr>
            <p:spPr>
              <a:xfrm>
                <a:off x="9906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22" name="Rectangle 1821"/>
              <p:cNvSpPr/>
              <p:nvPr/>
            </p:nvSpPr>
            <p:spPr>
              <a:xfrm>
                <a:off x="10696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23" name="Rectangle 1822"/>
              <p:cNvSpPr/>
              <p:nvPr/>
            </p:nvSpPr>
            <p:spPr>
              <a:xfrm>
                <a:off x="11458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24" name="Rectangle 1823"/>
              <p:cNvSpPr/>
              <p:nvPr/>
            </p:nvSpPr>
            <p:spPr>
              <a:xfrm>
                <a:off x="12220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25" name="Rectangle 1824"/>
              <p:cNvSpPr/>
              <p:nvPr/>
            </p:nvSpPr>
            <p:spPr>
              <a:xfrm>
                <a:off x="12982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26" name="Rectangle 1825"/>
              <p:cNvSpPr/>
              <p:nvPr/>
            </p:nvSpPr>
            <p:spPr>
              <a:xfrm>
                <a:off x="1506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27" name="Rectangle 1826"/>
              <p:cNvSpPr/>
              <p:nvPr/>
            </p:nvSpPr>
            <p:spPr>
              <a:xfrm>
                <a:off x="2268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28" name="Rectangle 1827"/>
              <p:cNvSpPr/>
              <p:nvPr/>
            </p:nvSpPr>
            <p:spPr>
              <a:xfrm>
                <a:off x="3030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29" name="Rectangle 1828"/>
              <p:cNvSpPr/>
              <p:nvPr/>
            </p:nvSpPr>
            <p:spPr>
              <a:xfrm>
                <a:off x="3792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30" name="Rectangle 1829"/>
              <p:cNvSpPr/>
              <p:nvPr/>
            </p:nvSpPr>
            <p:spPr>
              <a:xfrm>
                <a:off x="4554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31" name="Rectangle 1830"/>
              <p:cNvSpPr/>
              <p:nvPr/>
            </p:nvSpPr>
            <p:spPr>
              <a:xfrm>
                <a:off x="5316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32" name="Rectangle 1831"/>
              <p:cNvSpPr/>
              <p:nvPr/>
            </p:nvSpPr>
            <p:spPr>
              <a:xfrm>
                <a:off x="6078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33" name="Rectangle 1832"/>
              <p:cNvSpPr/>
              <p:nvPr/>
            </p:nvSpPr>
            <p:spPr>
              <a:xfrm>
                <a:off x="6840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34" name="Rectangle 1833"/>
              <p:cNvSpPr/>
              <p:nvPr/>
            </p:nvSpPr>
            <p:spPr>
              <a:xfrm>
                <a:off x="7620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35" name="Rectangle 1834"/>
              <p:cNvSpPr/>
              <p:nvPr/>
            </p:nvSpPr>
            <p:spPr>
              <a:xfrm>
                <a:off x="8382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36" name="Rectangle 1835"/>
              <p:cNvSpPr/>
              <p:nvPr/>
            </p:nvSpPr>
            <p:spPr>
              <a:xfrm>
                <a:off x="9144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37" name="Rectangle 1836"/>
              <p:cNvSpPr/>
              <p:nvPr/>
            </p:nvSpPr>
            <p:spPr>
              <a:xfrm>
                <a:off x="9906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38" name="Rectangle 1837"/>
              <p:cNvSpPr/>
              <p:nvPr/>
            </p:nvSpPr>
            <p:spPr>
              <a:xfrm>
                <a:off x="10696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39" name="Rectangle 1838"/>
              <p:cNvSpPr/>
              <p:nvPr/>
            </p:nvSpPr>
            <p:spPr>
              <a:xfrm>
                <a:off x="11458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40" name="Rectangle 1839"/>
              <p:cNvSpPr/>
              <p:nvPr/>
            </p:nvSpPr>
            <p:spPr>
              <a:xfrm>
                <a:off x="12220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41" name="Rectangle 1840"/>
              <p:cNvSpPr/>
              <p:nvPr/>
            </p:nvSpPr>
            <p:spPr>
              <a:xfrm>
                <a:off x="12982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42" name="Rectangle 1841"/>
              <p:cNvSpPr/>
              <p:nvPr/>
            </p:nvSpPr>
            <p:spPr>
              <a:xfrm>
                <a:off x="1506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43" name="Rectangle 1842"/>
              <p:cNvSpPr/>
              <p:nvPr/>
            </p:nvSpPr>
            <p:spPr>
              <a:xfrm>
                <a:off x="2268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44" name="Rectangle 1843"/>
              <p:cNvSpPr/>
              <p:nvPr/>
            </p:nvSpPr>
            <p:spPr>
              <a:xfrm>
                <a:off x="3030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45" name="Rectangle 1844"/>
              <p:cNvSpPr/>
              <p:nvPr/>
            </p:nvSpPr>
            <p:spPr>
              <a:xfrm>
                <a:off x="3792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46" name="Rectangle 1845"/>
              <p:cNvSpPr/>
              <p:nvPr/>
            </p:nvSpPr>
            <p:spPr>
              <a:xfrm>
                <a:off x="4554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47" name="Rectangle 1846"/>
              <p:cNvSpPr/>
              <p:nvPr/>
            </p:nvSpPr>
            <p:spPr>
              <a:xfrm>
                <a:off x="5316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48" name="Rectangle 1847"/>
              <p:cNvSpPr/>
              <p:nvPr/>
            </p:nvSpPr>
            <p:spPr>
              <a:xfrm>
                <a:off x="6078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49" name="Rectangle 1848"/>
              <p:cNvSpPr/>
              <p:nvPr/>
            </p:nvSpPr>
            <p:spPr>
              <a:xfrm>
                <a:off x="6840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50" name="Rectangle 1849"/>
              <p:cNvSpPr/>
              <p:nvPr/>
            </p:nvSpPr>
            <p:spPr>
              <a:xfrm>
                <a:off x="7620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51" name="Rectangle 1850"/>
              <p:cNvSpPr/>
              <p:nvPr/>
            </p:nvSpPr>
            <p:spPr>
              <a:xfrm>
                <a:off x="8382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52" name="Rectangle 1851"/>
              <p:cNvSpPr/>
              <p:nvPr/>
            </p:nvSpPr>
            <p:spPr>
              <a:xfrm>
                <a:off x="9144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53" name="Rectangle 1852"/>
              <p:cNvSpPr/>
              <p:nvPr/>
            </p:nvSpPr>
            <p:spPr>
              <a:xfrm>
                <a:off x="9906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54" name="Rectangle 1853"/>
              <p:cNvSpPr/>
              <p:nvPr/>
            </p:nvSpPr>
            <p:spPr>
              <a:xfrm>
                <a:off x="10696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55" name="Rectangle 1854"/>
              <p:cNvSpPr/>
              <p:nvPr/>
            </p:nvSpPr>
            <p:spPr>
              <a:xfrm>
                <a:off x="11458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56" name="Rectangle 1855"/>
              <p:cNvSpPr/>
              <p:nvPr/>
            </p:nvSpPr>
            <p:spPr>
              <a:xfrm>
                <a:off x="12220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57" name="Rectangle 1856"/>
              <p:cNvSpPr/>
              <p:nvPr/>
            </p:nvSpPr>
            <p:spPr>
              <a:xfrm>
                <a:off x="12982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58" name="Rectangle 1857"/>
              <p:cNvSpPr/>
              <p:nvPr/>
            </p:nvSpPr>
            <p:spPr>
              <a:xfrm>
                <a:off x="1506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59" name="Rectangle 1858"/>
              <p:cNvSpPr/>
              <p:nvPr/>
            </p:nvSpPr>
            <p:spPr>
              <a:xfrm>
                <a:off x="2268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60" name="Rectangle 1859"/>
              <p:cNvSpPr/>
              <p:nvPr/>
            </p:nvSpPr>
            <p:spPr>
              <a:xfrm>
                <a:off x="3030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61" name="Rectangle 1860"/>
              <p:cNvSpPr/>
              <p:nvPr/>
            </p:nvSpPr>
            <p:spPr>
              <a:xfrm>
                <a:off x="3792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62" name="Rectangle 1861"/>
              <p:cNvSpPr/>
              <p:nvPr/>
            </p:nvSpPr>
            <p:spPr>
              <a:xfrm>
                <a:off x="4554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63" name="Rectangle 1862"/>
              <p:cNvSpPr/>
              <p:nvPr/>
            </p:nvSpPr>
            <p:spPr>
              <a:xfrm>
                <a:off x="5316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64" name="Rectangle 1863"/>
              <p:cNvSpPr/>
              <p:nvPr/>
            </p:nvSpPr>
            <p:spPr>
              <a:xfrm>
                <a:off x="6078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65" name="Rectangle 1864"/>
              <p:cNvSpPr/>
              <p:nvPr/>
            </p:nvSpPr>
            <p:spPr>
              <a:xfrm>
                <a:off x="6840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66" name="Rectangle 1865"/>
              <p:cNvSpPr/>
              <p:nvPr/>
            </p:nvSpPr>
            <p:spPr>
              <a:xfrm>
                <a:off x="7620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67" name="Rectangle 1866"/>
              <p:cNvSpPr/>
              <p:nvPr/>
            </p:nvSpPr>
            <p:spPr>
              <a:xfrm>
                <a:off x="8382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68" name="Rectangle 1867"/>
              <p:cNvSpPr/>
              <p:nvPr/>
            </p:nvSpPr>
            <p:spPr>
              <a:xfrm>
                <a:off x="9144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69" name="Rectangle 1868"/>
              <p:cNvSpPr/>
              <p:nvPr/>
            </p:nvSpPr>
            <p:spPr>
              <a:xfrm>
                <a:off x="9906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70" name="Rectangle 1869"/>
              <p:cNvSpPr/>
              <p:nvPr/>
            </p:nvSpPr>
            <p:spPr>
              <a:xfrm>
                <a:off x="10696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71" name="Rectangle 1870"/>
              <p:cNvSpPr/>
              <p:nvPr/>
            </p:nvSpPr>
            <p:spPr>
              <a:xfrm>
                <a:off x="11458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72" name="Rectangle 1871"/>
              <p:cNvSpPr/>
              <p:nvPr/>
            </p:nvSpPr>
            <p:spPr>
              <a:xfrm>
                <a:off x="12220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73" name="Rectangle 1872"/>
              <p:cNvSpPr/>
              <p:nvPr/>
            </p:nvSpPr>
            <p:spPr>
              <a:xfrm>
                <a:off x="12982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74" name="Rectangle 1873"/>
              <p:cNvSpPr/>
              <p:nvPr/>
            </p:nvSpPr>
            <p:spPr>
              <a:xfrm>
                <a:off x="1489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75" name="Rectangle 1874"/>
              <p:cNvSpPr/>
              <p:nvPr/>
            </p:nvSpPr>
            <p:spPr>
              <a:xfrm>
                <a:off x="2251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76" name="Rectangle 1875"/>
              <p:cNvSpPr/>
              <p:nvPr/>
            </p:nvSpPr>
            <p:spPr>
              <a:xfrm>
                <a:off x="3013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77" name="Rectangle 1876"/>
              <p:cNvSpPr/>
              <p:nvPr/>
            </p:nvSpPr>
            <p:spPr>
              <a:xfrm>
                <a:off x="3775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78" name="Rectangle 1877"/>
              <p:cNvSpPr/>
              <p:nvPr/>
            </p:nvSpPr>
            <p:spPr>
              <a:xfrm>
                <a:off x="4537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79" name="Rectangle 1878"/>
              <p:cNvSpPr/>
              <p:nvPr/>
            </p:nvSpPr>
            <p:spPr>
              <a:xfrm>
                <a:off x="5299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80" name="Rectangle 1879"/>
              <p:cNvSpPr/>
              <p:nvPr/>
            </p:nvSpPr>
            <p:spPr>
              <a:xfrm>
                <a:off x="6061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81" name="Rectangle 1880"/>
              <p:cNvSpPr/>
              <p:nvPr/>
            </p:nvSpPr>
            <p:spPr>
              <a:xfrm>
                <a:off x="6823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82" name="Rectangle 1881"/>
              <p:cNvSpPr/>
              <p:nvPr/>
            </p:nvSpPr>
            <p:spPr>
              <a:xfrm>
                <a:off x="7602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83" name="Rectangle 1882"/>
              <p:cNvSpPr/>
              <p:nvPr/>
            </p:nvSpPr>
            <p:spPr>
              <a:xfrm>
                <a:off x="8364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84" name="Rectangle 1883"/>
              <p:cNvSpPr/>
              <p:nvPr/>
            </p:nvSpPr>
            <p:spPr>
              <a:xfrm>
                <a:off x="9126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85" name="Rectangle 1884"/>
              <p:cNvSpPr/>
              <p:nvPr/>
            </p:nvSpPr>
            <p:spPr>
              <a:xfrm>
                <a:off x="9888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86" name="Rectangle 1885"/>
              <p:cNvSpPr/>
              <p:nvPr/>
            </p:nvSpPr>
            <p:spPr>
              <a:xfrm>
                <a:off x="10679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87" name="Rectangle 1886"/>
              <p:cNvSpPr/>
              <p:nvPr/>
            </p:nvSpPr>
            <p:spPr>
              <a:xfrm>
                <a:off x="11441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88" name="Rectangle 1887"/>
              <p:cNvSpPr/>
              <p:nvPr/>
            </p:nvSpPr>
            <p:spPr>
              <a:xfrm>
                <a:off x="12203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89" name="Rectangle 1888"/>
              <p:cNvSpPr/>
              <p:nvPr/>
            </p:nvSpPr>
            <p:spPr>
              <a:xfrm>
                <a:off x="12965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90" name="Rectangle 1889"/>
              <p:cNvSpPr/>
              <p:nvPr/>
            </p:nvSpPr>
            <p:spPr>
              <a:xfrm>
                <a:off x="1489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91" name="Rectangle 1890"/>
              <p:cNvSpPr/>
              <p:nvPr/>
            </p:nvSpPr>
            <p:spPr>
              <a:xfrm>
                <a:off x="2251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92" name="Rectangle 1891"/>
              <p:cNvSpPr/>
              <p:nvPr/>
            </p:nvSpPr>
            <p:spPr>
              <a:xfrm>
                <a:off x="3013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93" name="Rectangle 1892"/>
              <p:cNvSpPr/>
              <p:nvPr/>
            </p:nvSpPr>
            <p:spPr>
              <a:xfrm>
                <a:off x="3775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94" name="Rectangle 1893"/>
              <p:cNvSpPr/>
              <p:nvPr/>
            </p:nvSpPr>
            <p:spPr>
              <a:xfrm>
                <a:off x="4537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95" name="Rectangle 1894"/>
              <p:cNvSpPr/>
              <p:nvPr/>
            </p:nvSpPr>
            <p:spPr>
              <a:xfrm>
                <a:off x="5299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96" name="Rectangle 1895"/>
              <p:cNvSpPr/>
              <p:nvPr/>
            </p:nvSpPr>
            <p:spPr>
              <a:xfrm>
                <a:off x="6061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97" name="Rectangle 1896"/>
              <p:cNvSpPr/>
              <p:nvPr/>
            </p:nvSpPr>
            <p:spPr>
              <a:xfrm>
                <a:off x="6823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98" name="Rectangle 1897"/>
              <p:cNvSpPr/>
              <p:nvPr/>
            </p:nvSpPr>
            <p:spPr>
              <a:xfrm>
                <a:off x="7602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99" name="Rectangle 1898"/>
              <p:cNvSpPr/>
              <p:nvPr/>
            </p:nvSpPr>
            <p:spPr>
              <a:xfrm>
                <a:off x="8364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00" name="Rectangle 1899"/>
              <p:cNvSpPr/>
              <p:nvPr/>
            </p:nvSpPr>
            <p:spPr>
              <a:xfrm>
                <a:off x="9126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01" name="Rectangle 1900"/>
              <p:cNvSpPr/>
              <p:nvPr/>
            </p:nvSpPr>
            <p:spPr>
              <a:xfrm>
                <a:off x="9888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02" name="Rectangle 1901"/>
              <p:cNvSpPr/>
              <p:nvPr/>
            </p:nvSpPr>
            <p:spPr>
              <a:xfrm>
                <a:off x="10679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03" name="Rectangle 1902"/>
              <p:cNvSpPr/>
              <p:nvPr/>
            </p:nvSpPr>
            <p:spPr>
              <a:xfrm>
                <a:off x="11441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04" name="Rectangle 1903"/>
              <p:cNvSpPr/>
              <p:nvPr/>
            </p:nvSpPr>
            <p:spPr>
              <a:xfrm>
                <a:off x="12203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05" name="Rectangle 1904"/>
              <p:cNvSpPr/>
              <p:nvPr/>
            </p:nvSpPr>
            <p:spPr>
              <a:xfrm>
                <a:off x="12965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06" name="Rectangle 1905"/>
              <p:cNvSpPr/>
              <p:nvPr/>
            </p:nvSpPr>
            <p:spPr>
              <a:xfrm>
                <a:off x="1489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07" name="Rectangle 1906"/>
              <p:cNvSpPr/>
              <p:nvPr/>
            </p:nvSpPr>
            <p:spPr>
              <a:xfrm>
                <a:off x="2251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08" name="Rectangle 1907"/>
              <p:cNvSpPr/>
              <p:nvPr/>
            </p:nvSpPr>
            <p:spPr>
              <a:xfrm>
                <a:off x="3013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09" name="Rectangle 1908"/>
              <p:cNvSpPr/>
              <p:nvPr/>
            </p:nvSpPr>
            <p:spPr>
              <a:xfrm>
                <a:off x="3775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10" name="Rectangle 1909"/>
              <p:cNvSpPr/>
              <p:nvPr/>
            </p:nvSpPr>
            <p:spPr>
              <a:xfrm>
                <a:off x="4537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11" name="Rectangle 1910"/>
              <p:cNvSpPr/>
              <p:nvPr/>
            </p:nvSpPr>
            <p:spPr>
              <a:xfrm>
                <a:off x="5299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12" name="Rectangle 1911"/>
              <p:cNvSpPr/>
              <p:nvPr/>
            </p:nvSpPr>
            <p:spPr>
              <a:xfrm>
                <a:off x="6061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13" name="Rectangle 1912"/>
              <p:cNvSpPr/>
              <p:nvPr/>
            </p:nvSpPr>
            <p:spPr>
              <a:xfrm>
                <a:off x="6823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14" name="Rectangle 1913"/>
              <p:cNvSpPr/>
              <p:nvPr/>
            </p:nvSpPr>
            <p:spPr>
              <a:xfrm>
                <a:off x="7602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15" name="Rectangle 1914"/>
              <p:cNvSpPr/>
              <p:nvPr/>
            </p:nvSpPr>
            <p:spPr>
              <a:xfrm>
                <a:off x="8364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16" name="Rectangle 1915"/>
              <p:cNvSpPr/>
              <p:nvPr/>
            </p:nvSpPr>
            <p:spPr>
              <a:xfrm>
                <a:off x="9126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17" name="Rectangle 1916"/>
              <p:cNvSpPr/>
              <p:nvPr/>
            </p:nvSpPr>
            <p:spPr>
              <a:xfrm>
                <a:off x="9888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18" name="Rectangle 1917"/>
              <p:cNvSpPr/>
              <p:nvPr/>
            </p:nvSpPr>
            <p:spPr>
              <a:xfrm>
                <a:off x="10679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19" name="Rectangle 1918"/>
              <p:cNvSpPr/>
              <p:nvPr/>
            </p:nvSpPr>
            <p:spPr>
              <a:xfrm>
                <a:off x="11441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20" name="Rectangle 1919"/>
              <p:cNvSpPr/>
              <p:nvPr/>
            </p:nvSpPr>
            <p:spPr>
              <a:xfrm>
                <a:off x="12203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21" name="Rectangle 1920"/>
              <p:cNvSpPr/>
              <p:nvPr/>
            </p:nvSpPr>
            <p:spPr>
              <a:xfrm>
                <a:off x="12965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22" name="Rectangle 1921"/>
              <p:cNvSpPr/>
              <p:nvPr/>
            </p:nvSpPr>
            <p:spPr>
              <a:xfrm>
                <a:off x="1489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23" name="Rectangle 1922"/>
              <p:cNvSpPr/>
              <p:nvPr/>
            </p:nvSpPr>
            <p:spPr>
              <a:xfrm>
                <a:off x="2251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24" name="Rectangle 1923"/>
              <p:cNvSpPr/>
              <p:nvPr/>
            </p:nvSpPr>
            <p:spPr>
              <a:xfrm>
                <a:off x="3013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25" name="Rectangle 1924"/>
              <p:cNvSpPr/>
              <p:nvPr/>
            </p:nvSpPr>
            <p:spPr>
              <a:xfrm>
                <a:off x="3775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26" name="Rectangle 1925"/>
              <p:cNvSpPr/>
              <p:nvPr/>
            </p:nvSpPr>
            <p:spPr>
              <a:xfrm>
                <a:off x="4537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27" name="Rectangle 1926"/>
              <p:cNvSpPr/>
              <p:nvPr/>
            </p:nvSpPr>
            <p:spPr>
              <a:xfrm>
                <a:off x="5299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28" name="Rectangle 1927"/>
              <p:cNvSpPr/>
              <p:nvPr/>
            </p:nvSpPr>
            <p:spPr>
              <a:xfrm>
                <a:off x="6061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29" name="Rectangle 1928"/>
              <p:cNvSpPr/>
              <p:nvPr/>
            </p:nvSpPr>
            <p:spPr>
              <a:xfrm>
                <a:off x="6823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30" name="Rectangle 1929"/>
              <p:cNvSpPr/>
              <p:nvPr/>
            </p:nvSpPr>
            <p:spPr>
              <a:xfrm>
                <a:off x="7602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31" name="Rectangle 1930"/>
              <p:cNvSpPr/>
              <p:nvPr/>
            </p:nvSpPr>
            <p:spPr>
              <a:xfrm>
                <a:off x="8364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32" name="Rectangle 1931"/>
              <p:cNvSpPr/>
              <p:nvPr/>
            </p:nvSpPr>
            <p:spPr>
              <a:xfrm>
                <a:off x="9126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33" name="Rectangle 1932"/>
              <p:cNvSpPr/>
              <p:nvPr/>
            </p:nvSpPr>
            <p:spPr>
              <a:xfrm>
                <a:off x="9888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34" name="Rectangle 1933"/>
              <p:cNvSpPr/>
              <p:nvPr/>
            </p:nvSpPr>
            <p:spPr>
              <a:xfrm>
                <a:off x="10679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35" name="Rectangle 1934"/>
              <p:cNvSpPr/>
              <p:nvPr/>
            </p:nvSpPr>
            <p:spPr>
              <a:xfrm>
                <a:off x="11441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36" name="Rectangle 1935"/>
              <p:cNvSpPr/>
              <p:nvPr/>
            </p:nvSpPr>
            <p:spPr>
              <a:xfrm>
                <a:off x="12203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37" name="Rectangle 1936"/>
              <p:cNvSpPr/>
              <p:nvPr/>
            </p:nvSpPr>
            <p:spPr>
              <a:xfrm>
                <a:off x="12965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38" name="Rectangle 1937"/>
              <p:cNvSpPr/>
              <p:nvPr/>
            </p:nvSpPr>
            <p:spPr>
              <a:xfrm>
                <a:off x="1501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39" name="Rectangle 1938"/>
              <p:cNvSpPr/>
              <p:nvPr/>
            </p:nvSpPr>
            <p:spPr>
              <a:xfrm>
                <a:off x="2263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40" name="Rectangle 1939"/>
              <p:cNvSpPr/>
              <p:nvPr/>
            </p:nvSpPr>
            <p:spPr>
              <a:xfrm>
                <a:off x="3025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41" name="Rectangle 1940"/>
              <p:cNvSpPr/>
              <p:nvPr/>
            </p:nvSpPr>
            <p:spPr>
              <a:xfrm>
                <a:off x="3787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42" name="Rectangle 1941"/>
              <p:cNvSpPr/>
              <p:nvPr/>
            </p:nvSpPr>
            <p:spPr>
              <a:xfrm>
                <a:off x="4549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43" name="Rectangle 1942"/>
              <p:cNvSpPr/>
              <p:nvPr/>
            </p:nvSpPr>
            <p:spPr>
              <a:xfrm>
                <a:off x="5311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44" name="Rectangle 1943"/>
              <p:cNvSpPr/>
              <p:nvPr/>
            </p:nvSpPr>
            <p:spPr>
              <a:xfrm>
                <a:off x="6073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45" name="Rectangle 1944"/>
              <p:cNvSpPr/>
              <p:nvPr/>
            </p:nvSpPr>
            <p:spPr>
              <a:xfrm>
                <a:off x="6835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46" name="Rectangle 1945"/>
              <p:cNvSpPr/>
              <p:nvPr/>
            </p:nvSpPr>
            <p:spPr>
              <a:xfrm>
                <a:off x="7614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47" name="Rectangle 1946"/>
              <p:cNvSpPr/>
              <p:nvPr/>
            </p:nvSpPr>
            <p:spPr>
              <a:xfrm>
                <a:off x="8376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48" name="Rectangle 1947"/>
              <p:cNvSpPr/>
              <p:nvPr/>
            </p:nvSpPr>
            <p:spPr>
              <a:xfrm>
                <a:off x="9138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49" name="Rectangle 1948"/>
              <p:cNvSpPr/>
              <p:nvPr/>
            </p:nvSpPr>
            <p:spPr>
              <a:xfrm>
                <a:off x="9900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50" name="Rectangle 1949"/>
              <p:cNvSpPr/>
              <p:nvPr/>
            </p:nvSpPr>
            <p:spPr>
              <a:xfrm>
                <a:off x="10690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51" name="Rectangle 1950"/>
              <p:cNvSpPr/>
              <p:nvPr/>
            </p:nvSpPr>
            <p:spPr>
              <a:xfrm>
                <a:off x="11452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52" name="Rectangle 1951"/>
              <p:cNvSpPr/>
              <p:nvPr/>
            </p:nvSpPr>
            <p:spPr>
              <a:xfrm>
                <a:off x="12214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53" name="Rectangle 1952"/>
              <p:cNvSpPr/>
              <p:nvPr/>
            </p:nvSpPr>
            <p:spPr>
              <a:xfrm>
                <a:off x="12976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54" name="Rectangle 1953"/>
              <p:cNvSpPr/>
              <p:nvPr/>
            </p:nvSpPr>
            <p:spPr>
              <a:xfrm>
                <a:off x="1501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55" name="Rectangle 1954"/>
              <p:cNvSpPr/>
              <p:nvPr/>
            </p:nvSpPr>
            <p:spPr>
              <a:xfrm>
                <a:off x="2263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56" name="Rectangle 1955"/>
              <p:cNvSpPr/>
              <p:nvPr/>
            </p:nvSpPr>
            <p:spPr>
              <a:xfrm>
                <a:off x="3025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57" name="Rectangle 1956"/>
              <p:cNvSpPr/>
              <p:nvPr/>
            </p:nvSpPr>
            <p:spPr>
              <a:xfrm>
                <a:off x="3787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58" name="Rectangle 1957"/>
              <p:cNvSpPr/>
              <p:nvPr/>
            </p:nvSpPr>
            <p:spPr>
              <a:xfrm>
                <a:off x="4549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59" name="Rectangle 1958"/>
              <p:cNvSpPr/>
              <p:nvPr/>
            </p:nvSpPr>
            <p:spPr>
              <a:xfrm>
                <a:off x="5311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60" name="Rectangle 1959"/>
              <p:cNvSpPr/>
              <p:nvPr/>
            </p:nvSpPr>
            <p:spPr>
              <a:xfrm>
                <a:off x="6073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61" name="Rectangle 1960"/>
              <p:cNvSpPr/>
              <p:nvPr/>
            </p:nvSpPr>
            <p:spPr>
              <a:xfrm>
                <a:off x="6835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62" name="Rectangle 1961"/>
              <p:cNvSpPr/>
              <p:nvPr/>
            </p:nvSpPr>
            <p:spPr>
              <a:xfrm>
                <a:off x="7614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63" name="Rectangle 1962"/>
              <p:cNvSpPr/>
              <p:nvPr/>
            </p:nvSpPr>
            <p:spPr>
              <a:xfrm>
                <a:off x="8376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64" name="Rectangle 1963"/>
              <p:cNvSpPr/>
              <p:nvPr/>
            </p:nvSpPr>
            <p:spPr>
              <a:xfrm>
                <a:off x="9138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65" name="Rectangle 1964"/>
              <p:cNvSpPr/>
              <p:nvPr/>
            </p:nvSpPr>
            <p:spPr>
              <a:xfrm>
                <a:off x="9900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66" name="Rectangle 1965"/>
              <p:cNvSpPr/>
              <p:nvPr/>
            </p:nvSpPr>
            <p:spPr>
              <a:xfrm>
                <a:off x="10690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67" name="Rectangle 1966"/>
              <p:cNvSpPr/>
              <p:nvPr/>
            </p:nvSpPr>
            <p:spPr>
              <a:xfrm>
                <a:off x="11452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68" name="Rectangle 1967"/>
              <p:cNvSpPr/>
              <p:nvPr/>
            </p:nvSpPr>
            <p:spPr>
              <a:xfrm>
                <a:off x="12214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69" name="Rectangle 1968"/>
              <p:cNvSpPr/>
              <p:nvPr/>
            </p:nvSpPr>
            <p:spPr>
              <a:xfrm>
                <a:off x="12976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70" name="Rectangle 1969"/>
              <p:cNvSpPr/>
              <p:nvPr/>
            </p:nvSpPr>
            <p:spPr>
              <a:xfrm>
                <a:off x="1501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71" name="Rectangle 1970"/>
              <p:cNvSpPr/>
              <p:nvPr/>
            </p:nvSpPr>
            <p:spPr>
              <a:xfrm>
                <a:off x="2263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72" name="Rectangle 1971"/>
              <p:cNvSpPr/>
              <p:nvPr/>
            </p:nvSpPr>
            <p:spPr>
              <a:xfrm>
                <a:off x="3025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73" name="Rectangle 1972"/>
              <p:cNvSpPr/>
              <p:nvPr/>
            </p:nvSpPr>
            <p:spPr>
              <a:xfrm>
                <a:off x="3787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74" name="Rectangle 1973"/>
              <p:cNvSpPr/>
              <p:nvPr/>
            </p:nvSpPr>
            <p:spPr>
              <a:xfrm>
                <a:off x="4549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75" name="Rectangle 1974"/>
              <p:cNvSpPr/>
              <p:nvPr/>
            </p:nvSpPr>
            <p:spPr>
              <a:xfrm>
                <a:off x="5311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76" name="Rectangle 1975"/>
              <p:cNvSpPr/>
              <p:nvPr/>
            </p:nvSpPr>
            <p:spPr>
              <a:xfrm>
                <a:off x="6073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77" name="Rectangle 1976"/>
              <p:cNvSpPr/>
              <p:nvPr/>
            </p:nvSpPr>
            <p:spPr>
              <a:xfrm>
                <a:off x="6835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78" name="Rectangle 1977"/>
              <p:cNvSpPr/>
              <p:nvPr/>
            </p:nvSpPr>
            <p:spPr>
              <a:xfrm>
                <a:off x="7614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79" name="Rectangle 1978"/>
              <p:cNvSpPr/>
              <p:nvPr/>
            </p:nvSpPr>
            <p:spPr>
              <a:xfrm>
                <a:off x="8376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80" name="Rectangle 1979"/>
              <p:cNvSpPr/>
              <p:nvPr/>
            </p:nvSpPr>
            <p:spPr>
              <a:xfrm>
                <a:off x="9138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81" name="Rectangle 1980"/>
              <p:cNvSpPr/>
              <p:nvPr/>
            </p:nvSpPr>
            <p:spPr>
              <a:xfrm>
                <a:off x="9900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82" name="Rectangle 1981"/>
              <p:cNvSpPr/>
              <p:nvPr/>
            </p:nvSpPr>
            <p:spPr>
              <a:xfrm>
                <a:off x="10690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83" name="Rectangle 1982"/>
              <p:cNvSpPr/>
              <p:nvPr/>
            </p:nvSpPr>
            <p:spPr>
              <a:xfrm>
                <a:off x="11452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84" name="Rectangle 1983"/>
              <p:cNvSpPr/>
              <p:nvPr/>
            </p:nvSpPr>
            <p:spPr>
              <a:xfrm>
                <a:off x="12214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85" name="Rectangle 1984"/>
              <p:cNvSpPr/>
              <p:nvPr/>
            </p:nvSpPr>
            <p:spPr>
              <a:xfrm>
                <a:off x="12976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86" name="Rectangle 1985"/>
              <p:cNvSpPr/>
              <p:nvPr/>
            </p:nvSpPr>
            <p:spPr>
              <a:xfrm>
                <a:off x="1501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87" name="Rectangle 1986"/>
              <p:cNvSpPr/>
              <p:nvPr/>
            </p:nvSpPr>
            <p:spPr>
              <a:xfrm>
                <a:off x="2263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88" name="Rectangle 1987"/>
              <p:cNvSpPr/>
              <p:nvPr/>
            </p:nvSpPr>
            <p:spPr>
              <a:xfrm>
                <a:off x="3025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89" name="Rectangle 1988"/>
              <p:cNvSpPr/>
              <p:nvPr/>
            </p:nvSpPr>
            <p:spPr>
              <a:xfrm>
                <a:off x="3787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90" name="Rectangle 1989"/>
              <p:cNvSpPr/>
              <p:nvPr/>
            </p:nvSpPr>
            <p:spPr>
              <a:xfrm>
                <a:off x="4549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91" name="Rectangle 1990"/>
              <p:cNvSpPr/>
              <p:nvPr/>
            </p:nvSpPr>
            <p:spPr>
              <a:xfrm>
                <a:off x="5311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92" name="Rectangle 1991"/>
              <p:cNvSpPr/>
              <p:nvPr/>
            </p:nvSpPr>
            <p:spPr>
              <a:xfrm>
                <a:off x="6073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93" name="Rectangle 1992"/>
              <p:cNvSpPr/>
              <p:nvPr/>
            </p:nvSpPr>
            <p:spPr>
              <a:xfrm>
                <a:off x="6835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94" name="Rectangle 1993"/>
              <p:cNvSpPr/>
              <p:nvPr/>
            </p:nvSpPr>
            <p:spPr>
              <a:xfrm>
                <a:off x="7614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95" name="Rectangle 1994"/>
              <p:cNvSpPr/>
              <p:nvPr/>
            </p:nvSpPr>
            <p:spPr>
              <a:xfrm>
                <a:off x="8376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96" name="Rectangle 1995"/>
              <p:cNvSpPr/>
              <p:nvPr/>
            </p:nvSpPr>
            <p:spPr>
              <a:xfrm>
                <a:off x="9138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97" name="Rectangle 1996"/>
              <p:cNvSpPr/>
              <p:nvPr/>
            </p:nvSpPr>
            <p:spPr>
              <a:xfrm>
                <a:off x="9900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98" name="Rectangle 1997"/>
              <p:cNvSpPr/>
              <p:nvPr/>
            </p:nvSpPr>
            <p:spPr>
              <a:xfrm>
                <a:off x="10690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99" name="Rectangle 1998"/>
              <p:cNvSpPr/>
              <p:nvPr/>
            </p:nvSpPr>
            <p:spPr>
              <a:xfrm>
                <a:off x="11452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00" name="Rectangle 1999"/>
              <p:cNvSpPr/>
              <p:nvPr/>
            </p:nvSpPr>
            <p:spPr>
              <a:xfrm>
                <a:off x="12214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01" name="Rectangle 2000"/>
              <p:cNvSpPr/>
              <p:nvPr/>
            </p:nvSpPr>
            <p:spPr>
              <a:xfrm>
                <a:off x="12976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02" name="Rectangle 2001"/>
              <p:cNvSpPr/>
              <p:nvPr/>
            </p:nvSpPr>
            <p:spPr>
              <a:xfrm>
                <a:off x="1484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03" name="Rectangle 2002"/>
              <p:cNvSpPr/>
              <p:nvPr/>
            </p:nvSpPr>
            <p:spPr>
              <a:xfrm>
                <a:off x="2246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04" name="Rectangle 2003"/>
              <p:cNvSpPr/>
              <p:nvPr/>
            </p:nvSpPr>
            <p:spPr>
              <a:xfrm>
                <a:off x="3008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05" name="Rectangle 2004"/>
              <p:cNvSpPr/>
              <p:nvPr/>
            </p:nvSpPr>
            <p:spPr>
              <a:xfrm>
                <a:off x="3770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06" name="Rectangle 2005"/>
              <p:cNvSpPr/>
              <p:nvPr/>
            </p:nvSpPr>
            <p:spPr>
              <a:xfrm>
                <a:off x="4532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07" name="Rectangle 2006"/>
              <p:cNvSpPr/>
              <p:nvPr/>
            </p:nvSpPr>
            <p:spPr>
              <a:xfrm>
                <a:off x="5294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08" name="Rectangle 2007"/>
              <p:cNvSpPr/>
              <p:nvPr/>
            </p:nvSpPr>
            <p:spPr>
              <a:xfrm>
                <a:off x="6056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09" name="Rectangle 2008"/>
              <p:cNvSpPr/>
              <p:nvPr/>
            </p:nvSpPr>
            <p:spPr>
              <a:xfrm>
                <a:off x="6818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10" name="Rectangle 2009"/>
              <p:cNvSpPr/>
              <p:nvPr/>
            </p:nvSpPr>
            <p:spPr>
              <a:xfrm>
                <a:off x="7597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11" name="Rectangle 2010"/>
              <p:cNvSpPr/>
              <p:nvPr/>
            </p:nvSpPr>
            <p:spPr>
              <a:xfrm>
                <a:off x="8359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12" name="Rectangle 2011"/>
              <p:cNvSpPr/>
              <p:nvPr/>
            </p:nvSpPr>
            <p:spPr>
              <a:xfrm>
                <a:off x="9121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13" name="Rectangle 2012"/>
              <p:cNvSpPr/>
              <p:nvPr/>
            </p:nvSpPr>
            <p:spPr>
              <a:xfrm>
                <a:off x="9883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14" name="Rectangle 2013"/>
              <p:cNvSpPr/>
              <p:nvPr/>
            </p:nvSpPr>
            <p:spPr>
              <a:xfrm>
                <a:off x="10673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15" name="Rectangle 2014"/>
              <p:cNvSpPr/>
              <p:nvPr/>
            </p:nvSpPr>
            <p:spPr>
              <a:xfrm>
                <a:off x="11435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16" name="Rectangle 2015"/>
              <p:cNvSpPr/>
              <p:nvPr/>
            </p:nvSpPr>
            <p:spPr>
              <a:xfrm>
                <a:off x="12197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17" name="Rectangle 2016"/>
              <p:cNvSpPr/>
              <p:nvPr/>
            </p:nvSpPr>
            <p:spPr>
              <a:xfrm>
                <a:off x="12959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18" name="Rectangle 2017"/>
              <p:cNvSpPr/>
              <p:nvPr/>
            </p:nvSpPr>
            <p:spPr>
              <a:xfrm>
                <a:off x="1484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19" name="Rectangle 2018"/>
              <p:cNvSpPr/>
              <p:nvPr/>
            </p:nvSpPr>
            <p:spPr>
              <a:xfrm>
                <a:off x="2246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20" name="Rectangle 2019"/>
              <p:cNvSpPr/>
              <p:nvPr/>
            </p:nvSpPr>
            <p:spPr>
              <a:xfrm>
                <a:off x="3008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21" name="Rectangle 2020"/>
              <p:cNvSpPr/>
              <p:nvPr/>
            </p:nvSpPr>
            <p:spPr>
              <a:xfrm>
                <a:off x="3770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22" name="Rectangle 2021"/>
              <p:cNvSpPr/>
              <p:nvPr/>
            </p:nvSpPr>
            <p:spPr>
              <a:xfrm>
                <a:off x="4532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23" name="Rectangle 2022"/>
              <p:cNvSpPr/>
              <p:nvPr/>
            </p:nvSpPr>
            <p:spPr>
              <a:xfrm>
                <a:off x="5294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24" name="Rectangle 2023"/>
              <p:cNvSpPr/>
              <p:nvPr/>
            </p:nvSpPr>
            <p:spPr>
              <a:xfrm>
                <a:off x="6056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25" name="Rectangle 2024"/>
              <p:cNvSpPr/>
              <p:nvPr/>
            </p:nvSpPr>
            <p:spPr>
              <a:xfrm>
                <a:off x="6818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26" name="Rectangle 2025"/>
              <p:cNvSpPr/>
              <p:nvPr/>
            </p:nvSpPr>
            <p:spPr>
              <a:xfrm>
                <a:off x="7597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27" name="Rectangle 2026"/>
              <p:cNvSpPr/>
              <p:nvPr/>
            </p:nvSpPr>
            <p:spPr>
              <a:xfrm>
                <a:off x="8359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28" name="Rectangle 2027"/>
              <p:cNvSpPr/>
              <p:nvPr/>
            </p:nvSpPr>
            <p:spPr>
              <a:xfrm>
                <a:off x="9121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29" name="Rectangle 2028"/>
              <p:cNvSpPr/>
              <p:nvPr/>
            </p:nvSpPr>
            <p:spPr>
              <a:xfrm>
                <a:off x="9883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30" name="Rectangle 2029"/>
              <p:cNvSpPr/>
              <p:nvPr/>
            </p:nvSpPr>
            <p:spPr>
              <a:xfrm>
                <a:off x="10673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31" name="Rectangle 2030"/>
              <p:cNvSpPr/>
              <p:nvPr/>
            </p:nvSpPr>
            <p:spPr>
              <a:xfrm>
                <a:off x="11435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32" name="Rectangle 2031"/>
              <p:cNvSpPr/>
              <p:nvPr/>
            </p:nvSpPr>
            <p:spPr>
              <a:xfrm>
                <a:off x="12197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33" name="Rectangle 2032"/>
              <p:cNvSpPr/>
              <p:nvPr/>
            </p:nvSpPr>
            <p:spPr>
              <a:xfrm>
                <a:off x="12959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34" name="Rectangle 2033"/>
              <p:cNvSpPr/>
              <p:nvPr/>
            </p:nvSpPr>
            <p:spPr>
              <a:xfrm>
                <a:off x="1484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35" name="Rectangle 2034"/>
              <p:cNvSpPr/>
              <p:nvPr/>
            </p:nvSpPr>
            <p:spPr>
              <a:xfrm>
                <a:off x="2246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36" name="Rectangle 2035"/>
              <p:cNvSpPr/>
              <p:nvPr/>
            </p:nvSpPr>
            <p:spPr>
              <a:xfrm>
                <a:off x="3008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37" name="Rectangle 2036"/>
              <p:cNvSpPr/>
              <p:nvPr/>
            </p:nvSpPr>
            <p:spPr>
              <a:xfrm>
                <a:off x="3770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38" name="Rectangle 2037"/>
              <p:cNvSpPr/>
              <p:nvPr/>
            </p:nvSpPr>
            <p:spPr>
              <a:xfrm>
                <a:off x="4532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39" name="Rectangle 2038"/>
              <p:cNvSpPr/>
              <p:nvPr/>
            </p:nvSpPr>
            <p:spPr>
              <a:xfrm>
                <a:off x="5294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40" name="Rectangle 2039"/>
              <p:cNvSpPr/>
              <p:nvPr/>
            </p:nvSpPr>
            <p:spPr>
              <a:xfrm>
                <a:off x="6056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41" name="Rectangle 2040"/>
              <p:cNvSpPr/>
              <p:nvPr/>
            </p:nvSpPr>
            <p:spPr>
              <a:xfrm>
                <a:off x="6818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42" name="Rectangle 2041"/>
              <p:cNvSpPr/>
              <p:nvPr/>
            </p:nvSpPr>
            <p:spPr>
              <a:xfrm>
                <a:off x="7597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43" name="Rectangle 2042"/>
              <p:cNvSpPr/>
              <p:nvPr/>
            </p:nvSpPr>
            <p:spPr>
              <a:xfrm>
                <a:off x="8359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44" name="Rectangle 2043"/>
              <p:cNvSpPr/>
              <p:nvPr/>
            </p:nvSpPr>
            <p:spPr>
              <a:xfrm>
                <a:off x="9121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45" name="Rectangle 2044"/>
              <p:cNvSpPr/>
              <p:nvPr/>
            </p:nvSpPr>
            <p:spPr>
              <a:xfrm>
                <a:off x="9883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46" name="Rectangle 2045"/>
              <p:cNvSpPr/>
              <p:nvPr/>
            </p:nvSpPr>
            <p:spPr>
              <a:xfrm>
                <a:off x="10673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47" name="Rectangle 2046"/>
              <p:cNvSpPr/>
              <p:nvPr/>
            </p:nvSpPr>
            <p:spPr>
              <a:xfrm>
                <a:off x="11435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48" name="Rectangle 2047"/>
              <p:cNvSpPr/>
              <p:nvPr/>
            </p:nvSpPr>
            <p:spPr>
              <a:xfrm>
                <a:off x="12197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49" name="Rectangle 2048"/>
              <p:cNvSpPr/>
              <p:nvPr/>
            </p:nvSpPr>
            <p:spPr>
              <a:xfrm>
                <a:off x="12959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50" name="Rectangle 2049"/>
              <p:cNvSpPr/>
              <p:nvPr/>
            </p:nvSpPr>
            <p:spPr>
              <a:xfrm>
                <a:off x="1484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51" name="Rectangle 2050"/>
              <p:cNvSpPr/>
              <p:nvPr/>
            </p:nvSpPr>
            <p:spPr>
              <a:xfrm>
                <a:off x="2246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52" name="Rectangle 2051"/>
              <p:cNvSpPr/>
              <p:nvPr/>
            </p:nvSpPr>
            <p:spPr>
              <a:xfrm>
                <a:off x="3008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53" name="Rectangle 2052"/>
              <p:cNvSpPr/>
              <p:nvPr/>
            </p:nvSpPr>
            <p:spPr>
              <a:xfrm>
                <a:off x="3770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54" name="Rectangle 2053"/>
              <p:cNvSpPr/>
              <p:nvPr/>
            </p:nvSpPr>
            <p:spPr>
              <a:xfrm>
                <a:off x="4532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55" name="Rectangle 2054"/>
              <p:cNvSpPr/>
              <p:nvPr/>
            </p:nvSpPr>
            <p:spPr>
              <a:xfrm>
                <a:off x="5294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56" name="Rectangle 2055"/>
              <p:cNvSpPr/>
              <p:nvPr/>
            </p:nvSpPr>
            <p:spPr>
              <a:xfrm>
                <a:off x="6056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57" name="Rectangle 2056"/>
              <p:cNvSpPr/>
              <p:nvPr/>
            </p:nvSpPr>
            <p:spPr>
              <a:xfrm>
                <a:off x="6818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58" name="Rectangle 2057"/>
              <p:cNvSpPr/>
              <p:nvPr/>
            </p:nvSpPr>
            <p:spPr>
              <a:xfrm>
                <a:off x="7597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59" name="Rectangle 2058"/>
              <p:cNvSpPr/>
              <p:nvPr/>
            </p:nvSpPr>
            <p:spPr>
              <a:xfrm>
                <a:off x="8359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60" name="Rectangle 2059"/>
              <p:cNvSpPr/>
              <p:nvPr/>
            </p:nvSpPr>
            <p:spPr>
              <a:xfrm>
                <a:off x="9121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61" name="Rectangle 2060"/>
              <p:cNvSpPr/>
              <p:nvPr/>
            </p:nvSpPr>
            <p:spPr>
              <a:xfrm>
                <a:off x="9883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62" name="Rectangle 2061"/>
              <p:cNvSpPr/>
              <p:nvPr/>
            </p:nvSpPr>
            <p:spPr>
              <a:xfrm>
                <a:off x="10673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63" name="Rectangle 2062"/>
              <p:cNvSpPr/>
              <p:nvPr/>
            </p:nvSpPr>
            <p:spPr>
              <a:xfrm>
                <a:off x="11435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64" name="Rectangle 2063"/>
              <p:cNvSpPr/>
              <p:nvPr/>
            </p:nvSpPr>
            <p:spPr>
              <a:xfrm>
                <a:off x="12197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65" name="Rectangle 2064"/>
              <p:cNvSpPr/>
              <p:nvPr/>
            </p:nvSpPr>
            <p:spPr>
              <a:xfrm>
                <a:off x="12959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</p:grpSp>
        <p:sp>
          <p:nvSpPr>
            <p:cNvPr id="2066" name="Rectangle 2065"/>
            <p:cNvSpPr/>
            <p:nvPr/>
          </p:nvSpPr>
          <p:spPr>
            <a:xfrm>
              <a:off x="1816100" y="1857375"/>
              <a:ext cx="1219200" cy="1219200"/>
            </a:xfrm>
            <a:prstGeom prst="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2438430" hangingPunct="1">
                <a:defRPr/>
              </a:pPr>
              <a:endParaRPr lang="en-US" sz="3600" b="0" kern="1200">
                <a:solidFill>
                  <a:srgbClr val="FFFFFF"/>
                </a:solidFill>
                <a:latin typeface="Trebuchet MS"/>
              </a:endParaRPr>
            </a:p>
          </p:txBody>
        </p:sp>
        <p:sp>
          <p:nvSpPr>
            <p:cNvPr id="2067" name="Rectangle 2066"/>
            <p:cNvSpPr/>
            <p:nvPr/>
          </p:nvSpPr>
          <p:spPr>
            <a:xfrm>
              <a:off x="1833563" y="1857375"/>
              <a:ext cx="1219200" cy="1219200"/>
            </a:xfrm>
            <a:prstGeom prst="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2438430" hangingPunct="1">
                <a:defRPr/>
              </a:pPr>
              <a:endParaRPr lang="en-US" sz="3600" b="0" kern="1200">
                <a:solidFill>
                  <a:srgbClr val="FFFFFF"/>
                </a:solidFill>
                <a:latin typeface="Trebuchet MS"/>
              </a:endParaRPr>
            </a:p>
          </p:txBody>
        </p:sp>
        <p:grpSp>
          <p:nvGrpSpPr>
            <p:cNvPr id="2068" name="Group 2067"/>
            <p:cNvGrpSpPr/>
            <p:nvPr/>
          </p:nvGrpSpPr>
          <p:grpSpPr>
            <a:xfrm>
              <a:off x="3032077" y="1856434"/>
              <a:ext cx="1226024" cy="1231710"/>
              <a:chOff x="148419" y="2895600"/>
              <a:chExt cx="1226024" cy="1231710"/>
            </a:xfrm>
            <a:noFill/>
          </p:grpSpPr>
          <p:sp>
            <p:nvSpPr>
              <p:cNvPr id="2069" name="Rectangle 2068"/>
              <p:cNvSpPr/>
              <p:nvPr/>
            </p:nvSpPr>
            <p:spPr>
              <a:xfrm>
                <a:off x="1506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70" name="Rectangle 2069"/>
              <p:cNvSpPr/>
              <p:nvPr/>
            </p:nvSpPr>
            <p:spPr>
              <a:xfrm>
                <a:off x="2268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71" name="Rectangle 2070"/>
              <p:cNvSpPr/>
              <p:nvPr/>
            </p:nvSpPr>
            <p:spPr>
              <a:xfrm>
                <a:off x="3030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72" name="Rectangle 2071"/>
              <p:cNvSpPr/>
              <p:nvPr/>
            </p:nvSpPr>
            <p:spPr>
              <a:xfrm>
                <a:off x="3792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73" name="Rectangle 2072"/>
              <p:cNvSpPr/>
              <p:nvPr/>
            </p:nvSpPr>
            <p:spPr>
              <a:xfrm>
                <a:off x="4554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74" name="Rectangle 2073"/>
              <p:cNvSpPr/>
              <p:nvPr/>
            </p:nvSpPr>
            <p:spPr>
              <a:xfrm>
                <a:off x="5316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75" name="Rectangle 2074"/>
              <p:cNvSpPr/>
              <p:nvPr/>
            </p:nvSpPr>
            <p:spPr>
              <a:xfrm>
                <a:off x="6078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76" name="Rectangle 2075"/>
              <p:cNvSpPr/>
              <p:nvPr/>
            </p:nvSpPr>
            <p:spPr>
              <a:xfrm>
                <a:off x="6840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77" name="Rectangle 2076"/>
              <p:cNvSpPr/>
              <p:nvPr/>
            </p:nvSpPr>
            <p:spPr>
              <a:xfrm>
                <a:off x="7620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78" name="Rectangle 2077"/>
              <p:cNvSpPr/>
              <p:nvPr/>
            </p:nvSpPr>
            <p:spPr>
              <a:xfrm>
                <a:off x="8382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79" name="Rectangle 2078"/>
              <p:cNvSpPr/>
              <p:nvPr/>
            </p:nvSpPr>
            <p:spPr>
              <a:xfrm>
                <a:off x="9144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80" name="Rectangle 2079"/>
              <p:cNvSpPr/>
              <p:nvPr/>
            </p:nvSpPr>
            <p:spPr>
              <a:xfrm>
                <a:off x="9906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81" name="Rectangle 2080"/>
              <p:cNvSpPr/>
              <p:nvPr/>
            </p:nvSpPr>
            <p:spPr>
              <a:xfrm>
                <a:off x="10696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82" name="Rectangle 2081"/>
              <p:cNvSpPr/>
              <p:nvPr/>
            </p:nvSpPr>
            <p:spPr>
              <a:xfrm>
                <a:off x="11458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83" name="Rectangle 2082"/>
              <p:cNvSpPr/>
              <p:nvPr/>
            </p:nvSpPr>
            <p:spPr>
              <a:xfrm>
                <a:off x="12220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84" name="Rectangle 2083"/>
              <p:cNvSpPr/>
              <p:nvPr/>
            </p:nvSpPr>
            <p:spPr>
              <a:xfrm>
                <a:off x="12982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85" name="Rectangle 2084"/>
              <p:cNvSpPr/>
              <p:nvPr/>
            </p:nvSpPr>
            <p:spPr>
              <a:xfrm>
                <a:off x="1506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86" name="Rectangle 2085"/>
              <p:cNvSpPr/>
              <p:nvPr/>
            </p:nvSpPr>
            <p:spPr>
              <a:xfrm>
                <a:off x="2268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87" name="Rectangle 2086"/>
              <p:cNvSpPr/>
              <p:nvPr/>
            </p:nvSpPr>
            <p:spPr>
              <a:xfrm>
                <a:off x="3030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88" name="Rectangle 2087"/>
              <p:cNvSpPr/>
              <p:nvPr/>
            </p:nvSpPr>
            <p:spPr>
              <a:xfrm>
                <a:off x="3792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89" name="Rectangle 2088"/>
              <p:cNvSpPr/>
              <p:nvPr/>
            </p:nvSpPr>
            <p:spPr>
              <a:xfrm>
                <a:off x="4554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90" name="Rectangle 2089"/>
              <p:cNvSpPr/>
              <p:nvPr/>
            </p:nvSpPr>
            <p:spPr>
              <a:xfrm>
                <a:off x="5316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91" name="Rectangle 2090"/>
              <p:cNvSpPr/>
              <p:nvPr/>
            </p:nvSpPr>
            <p:spPr>
              <a:xfrm>
                <a:off x="6078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92" name="Rectangle 2091"/>
              <p:cNvSpPr/>
              <p:nvPr/>
            </p:nvSpPr>
            <p:spPr>
              <a:xfrm>
                <a:off x="6840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93" name="Rectangle 2092"/>
              <p:cNvSpPr/>
              <p:nvPr/>
            </p:nvSpPr>
            <p:spPr>
              <a:xfrm>
                <a:off x="7620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94" name="Rectangle 2093"/>
              <p:cNvSpPr/>
              <p:nvPr/>
            </p:nvSpPr>
            <p:spPr>
              <a:xfrm>
                <a:off x="8382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95" name="Rectangle 2094"/>
              <p:cNvSpPr/>
              <p:nvPr/>
            </p:nvSpPr>
            <p:spPr>
              <a:xfrm>
                <a:off x="9144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96" name="Rectangle 2095"/>
              <p:cNvSpPr/>
              <p:nvPr/>
            </p:nvSpPr>
            <p:spPr>
              <a:xfrm>
                <a:off x="9906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97" name="Rectangle 2096"/>
              <p:cNvSpPr/>
              <p:nvPr/>
            </p:nvSpPr>
            <p:spPr>
              <a:xfrm>
                <a:off x="10696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98" name="Rectangle 2097"/>
              <p:cNvSpPr/>
              <p:nvPr/>
            </p:nvSpPr>
            <p:spPr>
              <a:xfrm>
                <a:off x="11458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99" name="Rectangle 2098"/>
              <p:cNvSpPr/>
              <p:nvPr/>
            </p:nvSpPr>
            <p:spPr>
              <a:xfrm>
                <a:off x="12220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00" name="Rectangle 2099"/>
              <p:cNvSpPr/>
              <p:nvPr/>
            </p:nvSpPr>
            <p:spPr>
              <a:xfrm>
                <a:off x="12982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01" name="Rectangle 2100"/>
              <p:cNvSpPr/>
              <p:nvPr/>
            </p:nvSpPr>
            <p:spPr>
              <a:xfrm>
                <a:off x="1506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02" name="Rectangle 2101"/>
              <p:cNvSpPr/>
              <p:nvPr/>
            </p:nvSpPr>
            <p:spPr>
              <a:xfrm>
                <a:off x="2268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03" name="Rectangle 2102"/>
              <p:cNvSpPr/>
              <p:nvPr/>
            </p:nvSpPr>
            <p:spPr>
              <a:xfrm>
                <a:off x="3030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04" name="Rectangle 2103"/>
              <p:cNvSpPr/>
              <p:nvPr/>
            </p:nvSpPr>
            <p:spPr>
              <a:xfrm>
                <a:off x="3792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05" name="Rectangle 2104"/>
              <p:cNvSpPr/>
              <p:nvPr/>
            </p:nvSpPr>
            <p:spPr>
              <a:xfrm>
                <a:off x="4554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06" name="Rectangle 2105"/>
              <p:cNvSpPr/>
              <p:nvPr/>
            </p:nvSpPr>
            <p:spPr>
              <a:xfrm>
                <a:off x="5316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07" name="Rectangle 2106"/>
              <p:cNvSpPr/>
              <p:nvPr/>
            </p:nvSpPr>
            <p:spPr>
              <a:xfrm>
                <a:off x="6078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08" name="Rectangle 2107"/>
              <p:cNvSpPr/>
              <p:nvPr/>
            </p:nvSpPr>
            <p:spPr>
              <a:xfrm>
                <a:off x="6840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09" name="Rectangle 2108"/>
              <p:cNvSpPr/>
              <p:nvPr/>
            </p:nvSpPr>
            <p:spPr>
              <a:xfrm>
                <a:off x="7620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10" name="Rectangle 2109"/>
              <p:cNvSpPr/>
              <p:nvPr/>
            </p:nvSpPr>
            <p:spPr>
              <a:xfrm>
                <a:off x="8382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11" name="Rectangle 2110"/>
              <p:cNvSpPr/>
              <p:nvPr/>
            </p:nvSpPr>
            <p:spPr>
              <a:xfrm>
                <a:off x="9144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12" name="Rectangle 2111"/>
              <p:cNvSpPr/>
              <p:nvPr/>
            </p:nvSpPr>
            <p:spPr>
              <a:xfrm>
                <a:off x="9906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13" name="Rectangle 2112"/>
              <p:cNvSpPr/>
              <p:nvPr/>
            </p:nvSpPr>
            <p:spPr>
              <a:xfrm>
                <a:off x="10696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14" name="Rectangle 2113"/>
              <p:cNvSpPr/>
              <p:nvPr/>
            </p:nvSpPr>
            <p:spPr>
              <a:xfrm>
                <a:off x="11458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15" name="Rectangle 2114"/>
              <p:cNvSpPr/>
              <p:nvPr/>
            </p:nvSpPr>
            <p:spPr>
              <a:xfrm>
                <a:off x="12220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16" name="Rectangle 2115"/>
              <p:cNvSpPr/>
              <p:nvPr/>
            </p:nvSpPr>
            <p:spPr>
              <a:xfrm>
                <a:off x="12982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17" name="Rectangle 2116"/>
              <p:cNvSpPr/>
              <p:nvPr/>
            </p:nvSpPr>
            <p:spPr>
              <a:xfrm>
                <a:off x="1506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18" name="Rectangle 2117"/>
              <p:cNvSpPr/>
              <p:nvPr/>
            </p:nvSpPr>
            <p:spPr>
              <a:xfrm>
                <a:off x="2268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19" name="Rectangle 2118"/>
              <p:cNvSpPr/>
              <p:nvPr/>
            </p:nvSpPr>
            <p:spPr>
              <a:xfrm>
                <a:off x="3030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20" name="Rectangle 2119"/>
              <p:cNvSpPr/>
              <p:nvPr/>
            </p:nvSpPr>
            <p:spPr>
              <a:xfrm>
                <a:off x="3792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21" name="Rectangle 2120"/>
              <p:cNvSpPr/>
              <p:nvPr/>
            </p:nvSpPr>
            <p:spPr>
              <a:xfrm>
                <a:off x="4554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22" name="Rectangle 2121"/>
              <p:cNvSpPr/>
              <p:nvPr/>
            </p:nvSpPr>
            <p:spPr>
              <a:xfrm>
                <a:off x="5316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23" name="Rectangle 2122"/>
              <p:cNvSpPr/>
              <p:nvPr/>
            </p:nvSpPr>
            <p:spPr>
              <a:xfrm>
                <a:off x="6078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24" name="Rectangle 2123"/>
              <p:cNvSpPr/>
              <p:nvPr/>
            </p:nvSpPr>
            <p:spPr>
              <a:xfrm>
                <a:off x="6840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25" name="Rectangle 2124"/>
              <p:cNvSpPr/>
              <p:nvPr/>
            </p:nvSpPr>
            <p:spPr>
              <a:xfrm>
                <a:off x="7620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26" name="Rectangle 2125"/>
              <p:cNvSpPr/>
              <p:nvPr/>
            </p:nvSpPr>
            <p:spPr>
              <a:xfrm>
                <a:off x="8382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27" name="Rectangle 2126"/>
              <p:cNvSpPr/>
              <p:nvPr/>
            </p:nvSpPr>
            <p:spPr>
              <a:xfrm>
                <a:off x="9144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28" name="Rectangle 2127"/>
              <p:cNvSpPr/>
              <p:nvPr/>
            </p:nvSpPr>
            <p:spPr>
              <a:xfrm>
                <a:off x="9906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29" name="Rectangle 2128"/>
              <p:cNvSpPr/>
              <p:nvPr/>
            </p:nvSpPr>
            <p:spPr>
              <a:xfrm>
                <a:off x="10696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30" name="Rectangle 2129"/>
              <p:cNvSpPr/>
              <p:nvPr/>
            </p:nvSpPr>
            <p:spPr>
              <a:xfrm>
                <a:off x="11458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31" name="Rectangle 2130"/>
              <p:cNvSpPr/>
              <p:nvPr/>
            </p:nvSpPr>
            <p:spPr>
              <a:xfrm>
                <a:off x="12220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32" name="Rectangle 2131"/>
              <p:cNvSpPr/>
              <p:nvPr/>
            </p:nvSpPr>
            <p:spPr>
              <a:xfrm>
                <a:off x="12982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33" name="Rectangle 2132"/>
              <p:cNvSpPr/>
              <p:nvPr/>
            </p:nvSpPr>
            <p:spPr>
              <a:xfrm>
                <a:off x="1489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34" name="Rectangle 2133"/>
              <p:cNvSpPr/>
              <p:nvPr/>
            </p:nvSpPr>
            <p:spPr>
              <a:xfrm>
                <a:off x="2251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35" name="Rectangle 2134"/>
              <p:cNvSpPr/>
              <p:nvPr/>
            </p:nvSpPr>
            <p:spPr>
              <a:xfrm>
                <a:off x="3013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36" name="Rectangle 2135"/>
              <p:cNvSpPr/>
              <p:nvPr/>
            </p:nvSpPr>
            <p:spPr>
              <a:xfrm>
                <a:off x="3775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37" name="Rectangle 2136"/>
              <p:cNvSpPr/>
              <p:nvPr/>
            </p:nvSpPr>
            <p:spPr>
              <a:xfrm>
                <a:off x="4537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38" name="Rectangle 2137"/>
              <p:cNvSpPr/>
              <p:nvPr/>
            </p:nvSpPr>
            <p:spPr>
              <a:xfrm>
                <a:off x="5299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39" name="Rectangle 2138"/>
              <p:cNvSpPr/>
              <p:nvPr/>
            </p:nvSpPr>
            <p:spPr>
              <a:xfrm>
                <a:off x="6061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40" name="Rectangle 2139"/>
              <p:cNvSpPr/>
              <p:nvPr/>
            </p:nvSpPr>
            <p:spPr>
              <a:xfrm>
                <a:off x="6823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41" name="Rectangle 2140"/>
              <p:cNvSpPr/>
              <p:nvPr/>
            </p:nvSpPr>
            <p:spPr>
              <a:xfrm>
                <a:off x="7602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42" name="Rectangle 2141"/>
              <p:cNvSpPr/>
              <p:nvPr/>
            </p:nvSpPr>
            <p:spPr>
              <a:xfrm>
                <a:off x="8364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43" name="Rectangle 2142"/>
              <p:cNvSpPr/>
              <p:nvPr/>
            </p:nvSpPr>
            <p:spPr>
              <a:xfrm>
                <a:off x="9126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44" name="Rectangle 2143"/>
              <p:cNvSpPr/>
              <p:nvPr/>
            </p:nvSpPr>
            <p:spPr>
              <a:xfrm>
                <a:off x="9888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45" name="Rectangle 2144"/>
              <p:cNvSpPr/>
              <p:nvPr/>
            </p:nvSpPr>
            <p:spPr>
              <a:xfrm>
                <a:off x="10679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46" name="Rectangle 2145"/>
              <p:cNvSpPr/>
              <p:nvPr/>
            </p:nvSpPr>
            <p:spPr>
              <a:xfrm>
                <a:off x="11441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47" name="Rectangle 2146"/>
              <p:cNvSpPr/>
              <p:nvPr/>
            </p:nvSpPr>
            <p:spPr>
              <a:xfrm>
                <a:off x="12203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48" name="Rectangle 2147"/>
              <p:cNvSpPr/>
              <p:nvPr/>
            </p:nvSpPr>
            <p:spPr>
              <a:xfrm>
                <a:off x="12965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49" name="Rectangle 2148"/>
              <p:cNvSpPr/>
              <p:nvPr/>
            </p:nvSpPr>
            <p:spPr>
              <a:xfrm>
                <a:off x="1489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50" name="Rectangle 2149"/>
              <p:cNvSpPr/>
              <p:nvPr/>
            </p:nvSpPr>
            <p:spPr>
              <a:xfrm>
                <a:off x="2251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51" name="Rectangle 2150"/>
              <p:cNvSpPr/>
              <p:nvPr/>
            </p:nvSpPr>
            <p:spPr>
              <a:xfrm>
                <a:off x="3013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52" name="Rectangle 2151"/>
              <p:cNvSpPr/>
              <p:nvPr/>
            </p:nvSpPr>
            <p:spPr>
              <a:xfrm>
                <a:off x="3775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53" name="Rectangle 2152"/>
              <p:cNvSpPr/>
              <p:nvPr/>
            </p:nvSpPr>
            <p:spPr>
              <a:xfrm>
                <a:off x="4537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54" name="Rectangle 2153"/>
              <p:cNvSpPr/>
              <p:nvPr/>
            </p:nvSpPr>
            <p:spPr>
              <a:xfrm>
                <a:off x="5299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55" name="Rectangle 2154"/>
              <p:cNvSpPr/>
              <p:nvPr/>
            </p:nvSpPr>
            <p:spPr>
              <a:xfrm>
                <a:off x="6061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56" name="Rectangle 2155"/>
              <p:cNvSpPr/>
              <p:nvPr/>
            </p:nvSpPr>
            <p:spPr>
              <a:xfrm>
                <a:off x="6823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57" name="Rectangle 2156"/>
              <p:cNvSpPr/>
              <p:nvPr/>
            </p:nvSpPr>
            <p:spPr>
              <a:xfrm>
                <a:off x="7602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58" name="Rectangle 2157"/>
              <p:cNvSpPr/>
              <p:nvPr/>
            </p:nvSpPr>
            <p:spPr>
              <a:xfrm>
                <a:off x="8364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59" name="Rectangle 2158"/>
              <p:cNvSpPr/>
              <p:nvPr/>
            </p:nvSpPr>
            <p:spPr>
              <a:xfrm>
                <a:off x="9126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60" name="Rectangle 2159"/>
              <p:cNvSpPr/>
              <p:nvPr/>
            </p:nvSpPr>
            <p:spPr>
              <a:xfrm>
                <a:off x="9888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61" name="Rectangle 2160"/>
              <p:cNvSpPr/>
              <p:nvPr/>
            </p:nvSpPr>
            <p:spPr>
              <a:xfrm>
                <a:off x="10679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62" name="Rectangle 2161"/>
              <p:cNvSpPr/>
              <p:nvPr/>
            </p:nvSpPr>
            <p:spPr>
              <a:xfrm>
                <a:off x="11441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63" name="Rectangle 2162"/>
              <p:cNvSpPr/>
              <p:nvPr/>
            </p:nvSpPr>
            <p:spPr>
              <a:xfrm>
                <a:off x="12203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64" name="Rectangle 2163"/>
              <p:cNvSpPr/>
              <p:nvPr/>
            </p:nvSpPr>
            <p:spPr>
              <a:xfrm>
                <a:off x="12965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65" name="Rectangle 2164"/>
              <p:cNvSpPr/>
              <p:nvPr/>
            </p:nvSpPr>
            <p:spPr>
              <a:xfrm>
                <a:off x="1489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66" name="Rectangle 2165"/>
              <p:cNvSpPr/>
              <p:nvPr/>
            </p:nvSpPr>
            <p:spPr>
              <a:xfrm>
                <a:off x="2251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67" name="Rectangle 2166"/>
              <p:cNvSpPr/>
              <p:nvPr/>
            </p:nvSpPr>
            <p:spPr>
              <a:xfrm>
                <a:off x="3013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68" name="Rectangle 2167"/>
              <p:cNvSpPr/>
              <p:nvPr/>
            </p:nvSpPr>
            <p:spPr>
              <a:xfrm>
                <a:off x="3775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69" name="Rectangle 2168"/>
              <p:cNvSpPr/>
              <p:nvPr/>
            </p:nvSpPr>
            <p:spPr>
              <a:xfrm>
                <a:off x="4537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70" name="Rectangle 2169"/>
              <p:cNvSpPr/>
              <p:nvPr/>
            </p:nvSpPr>
            <p:spPr>
              <a:xfrm>
                <a:off x="5299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71" name="Rectangle 2170"/>
              <p:cNvSpPr/>
              <p:nvPr/>
            </p:nvSpPr>
            <p:spPr>
              <a:xfrm>
                <a:off x="6061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72" name="Rectangle 2171"/>
              <p:cNvSpPr/>
              <p:nvPr/>
            </p:nvSpPr>
            <p:spPr>
              <a:xfrm>
                <a:off x="6823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73" name="Rectangle 2172"/>
              <p:cNvSpPr/>
              <p:nvPr/>
            </p:nvSpPr>
            <p:spPr>
              <a:xfrm>
                <a:off x="7602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74" name="Rectangle 2173"/>
              <p:cNvSpPr/>
              <p:nvPr/>
            </p:nvSpPr>
            <p:spPr>
              <a:xfrm>
                <a:off x="8364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75" name="Rectangle 2174"/>
              <p:cNvSpPr/>
              <p:nvPr/>
            </p:nvSpPr>
            <p:spPr>
              <a:xfrm>
                <a:off x="9126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76" name="Rectangle 2175"/>
              <p:cNvSpPr/>
              <p:nvPr/>
            </p:nvSpPr>
            <p:spPr>
              <a:xfrm>
                <a:off x="9888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77" name="Rectangle 2176"/>
              <p:cNvSpPr/>
              <p:nvPr/>
            </p:nvSpPr>
            <p:spPr>
              <a:xfrm>
                <a:off x="10679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78" name="Rectangle 2177"/>
              <p:cNvSpPr/>
              <p:nvPr/>
            </p:nvSpPr>
            <p:spPr>
              <a:xfrm>
                <a:off x="11441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79" name="Rectangle 2178"/>
              <p:cNvSpPr/>
              <p:nvPr/>
            </p:nvSpPr>
            <p:spPr>
              <a:xfrm>
                <a:off x="12203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80" name="Rectangle 2179"/>
              <p:cNvSpPr/>
              <p:nvPr/>
            </p:nvSpPr>
            <p:spPr>
              <a:xfrm>
                <a:off x="12965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81" name="Rectangle 2180"/>
              <p:cNvSpPr/>
              <p:nvPr/>
            </p:nvSpPr>
            <p:spPr>
              <a:xfrm>
                <a:off x="1489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82" name="Rectangle 2181"/>
              <p:cNvSpPr/>
              <p:nvPr/>
            </p:nvSpPr>
            <p:spPr>
              <a:xfrm>
                <a:off x="2251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83" name="Rectangle 2182"/>
              <p:cNvSpPr/>
              <p:nvPr/>
            </p:nvSpPr>
            <p:spPr>
              <a:xfrm>
                <a:off x="3013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84" name="Rectangle 2183"/>
              <p:cNvSpPr/>
              <p:nvPr/>
            </p:nvSpPr>
            <p:spPr>
              <a:xfrm>
                <a:off x="3775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85" name="Rectangle 2184"/>
              <p:cNvSpPr/>
              <p:nvPr/>
            </p:nvSpPr>
            <p:spPr>
              <a:xfrm>
                <a:off x="4537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86" name="Rectangle 2185"/>
              <p:cNvSpPr/>
              <p:nvPr/>
            </p:nvSpPr>
            <p:spPr>
              <a:xfrm>
                <a:off x="5299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87" name="Rectangle 2186"/>
              <p:cNvSpPr/>
              <p:nvPr/>
            </p:nvSpPr>
            <p:spPr>
              <a:xfrm>
                <a:off x="6061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88" name="Rectangle 2187"/>
              <p:cNvSpPr/>
              <p:nvPr/>
            </p:nvSpPr>
            <p:spPr>
              <a:xfrm>
                <a:off x="6823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89" name="Rectangle 2188"/>
              <p:cNvSpPr/>
              <p:nvPr/>
            </p:nvSpPr>
            <p:spPr>
              <a:xfrm>
                <a:off x="7602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90" name="Rectangle 2189"/>
              <p:cNvSpPr/>
              <p:nvPr/>
            </p:nvSpPr>
            <p:spPr>
              <a:xfrm>
                <a:off x="8364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91" name="Rectangle 2190"/>
              <p:cNvSpPr/>
              <p:nvPr/>
            </p:nvSpPr>
            <p:spPr>
              <a:xfrm>
                <a:off x="9126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92" name="Rectangle 2191"/>
              <p:cNvSpPr/>
              <p:nvPr/>
            </p:nvSpPr>
            <p:spPr>
              <a:xfrm>
                <a:off x="9888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93" name="Rectangle 2192"/>
              <p:cNvSpPr/>
              <p:nvPr/>
            </p:nvSpPr>
            <p:spPr>
              <a:xfrm>
                <a:off x="10679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94" name="Rectangle 2193"/>
              <p:cNvSpPr/>
              <p:nvPr/>
            </p:nvSpPr>
            <p:spPr>
              <a:xfrm>
                <a:off x="11441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95" name="Rectangle 2194"/>
              <p:cNvSpPr/>
              <p:nvPr/>
            </p:nvSpPr>
            <p:spPr>
              <a:xfrm>
                <a:off x="12203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96" name="Rectangle 2195"/>
              <p:cNvSpPr/>
              <p:nvPr/>
            </p:nvSpPr>
            <p:spPr>
              <a:xfrm>
                <a:off x="12965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97" name="Rectangle 2196"/>
              <p:cNvSpPr/>
              <p:nvPr/>
            </p:nvSpPr>
            <p:spPr>
              <a:xfrm>
                <a:off x="1501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98" name="Rectangle 2197"/>
              <p:cNvSpPr/>
              <p:nvPr/>
            </p:nvSpPr>
            <p:spPr>
              <a:xfrm>
                <a:off x="2263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99" name="Rectangle 2198"/>
              <p:cNvSpPr/>
              <p:nvPr/>
            </p:nvSpPr>
            <p:spPr>
              <a:xfrm>
                <a:off x="3025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00" name="Rectangle 2199"/>
              <p:cNvSpPr/>
              <p:nvPr/>
            </p:nvSpPr>
            <p:spPr>
              <a:xfrm>
                <a:off x="3787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01" name="Rectangle 2200"/>
              <p:cNvSpPr/>
              <p:nvPr/>
            </p:nvSpPr>
            <p:spPr>
              <a:xfrm>
                <a:off x="4549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02" name="Rectangle 2201"/>
              <p:cNvSpPr/>
              <p:nvPr/>
            </p:nvSpPr>
            <p:spPr>
              <a:xfrm>
                <a:off x="5311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03" name="Rectangle 2202"/>
              <p:cNvSpPr/>
              <p:nvPr/>
            </p:nvSpPr>
            <p:spPr>
              <a:xfrm>
                <a:off x="6073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04" name="Rectangle 2203"/>
              <p:cNvSpPr/>
              <p:nvPr/>
            </p:nvSpPr>
            <p:spPr>
              <a:xfrm>
                <a:off x="6835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05" name="Rectangle 2204"/>
              <p:cNvSpPr/>
              <p:nvPr/>
            </p:nvSpPr>
            <p:spPr>
              <a:xfrm>
                <a:off x="7614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06" name="Rectangle 2205"/>
              <p:cNvSpPr/>
              <p:nvPr/>
            </p:nvSpPr>
            <p:spPr>
              <a:xfrm>
                <a:off x="8376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07" name="Rectangle 2206"/>
              <p:cNvSpPr/>
              <p:nvPr/>
            </p:nvSpPr>
            <p:spPr>
              <a:xfrm>
                <a:off x="9138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08" name="Rectangle 2207"/>
              <p:cNvSpPr/>
              <p:nvPr/>
            </p:nvSpPr>
            <p:spPr>
              <a:xfrm>
                <a:off x="9900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09" name="Rectangle 2208"/>
              <p:cNvSpPr/>
              <p:nvPr/>
            </p:nvSpPr>
            <p:spPr>
              <a:xfrm>
                <a:off x="10690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10" name="Rectangle 2209"/>
              <p:cNvSpPr/>
              <p:nvPr/>
            </p:nvSpPr>
            <p:spPr>
              <a:xfrm>
                <a:off x="11452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11" name="Rectangle 2210"/>
              <p:cNvSpPr/>
              <p:nvPr/>
            </p:nvSpPr>
            <p:spPr>
              <a:xfrm>
                <a:off x="12214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12" name="Rectangle 2211"/>
              <p:cNvSpPr/>
              <p:nvPr/>
            </p:nvSpPr>
            <p:spPr>
              <a:xfrm>
                <a:off x="12976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13" name="Rectangle 2212"/>
              <p:cNvSpPr/>
              <p:nvPr/>
            </p:nvSpPr>
            <p:spPr>
              <a:xfrm>
                <a:off x="1501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14" name="Rectangle 2213"/>
              <p:cNvSpPr/>
              <p:nvPr/>
            </p:nvSpPr>
            <p:spPr>
              <a:xfrm>
                <a:off x="2263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15" name="Rectangle 2214"/>
              <p:cNvSpPr/>
              <p:nvPr/>
            </p:nvSpPr>
            <p:spPr>
              <a:xfrm>
                <a:off x="3025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16" name="Rectangle 2215"/>
              <p:cNvSpPr/>
              <p:nvPr/>
            </p:nvSpPr>
            <p:spPr>
              <a:xfrm>
                <a:off x="3787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17" name="Rectangle 2216"/>
              <p:cNvSpPr/>
              <p:nvPr/>
            </p:nvSpPr>
            <p:spPr>
              <a:xfrm>
                <a:off x="4549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18" name="Rectangle 2217"/>
              <p:cNvSpPr/>
              <p:nvPr/>
            </p:nvSpPr>
            <p:spPr>
              <a:xfrm>
                <a:off x="5311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19" name="Rectangle 2218"/>
              <p:cNvSpPr/>
              <p:nvPr/>
            </p:nvSpPr>
            <p:spPr>
              <a:xfrm>
                <a:off x="6073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20" name="Rectangle 2219"/>
              <p:cNvSpPr/>
              <p:nvPr/>
            </p:nvSpPr>
            <p:spPr>
              <a:xfrm>
                <a:off x="6835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21" name="Rectangle 2220"/>
              <p:cNvSpPr/>
              <p:nvPr/>
            </p:nvSpPr>
            <p:spPr>
              <a:xfrm>
                <a:off x="7614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22" name="Rectangle 2221"/>
              <p:cNvSpPr/>
              <p:nvPr/>
            </p:nvSpPr>
            <p:spPr>
              <a:xfrm>
                <a:off x="8376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23" name="Rectangle 2222"/>
              <p:cNvSpPr/>
              <p:nvPr/>
            </p:nvSpPr>
            <p:spPr>
              <a:xfrm>
                <a:off x="9138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24" name="Rectangle 2223"/>
              <p:cNvSpPr/>
              <p:nvPr/>
            </p:nvSpPr>
            <p:spPr>
              <a:xfrm>
                <a:off x="9900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25" name="Rectangle 2224"/>
              <p:cNvSpPr/>
              <p:nvPr/>
            </p:nvSpPr>
            <p:spPr>
              <a:xfrm>
                <a:off x="10690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26" name="Rectangle 2225"/>
              <p:cNvSpPr/>
              <p:nvPr/>
            </p:nvSpPr>
            <p:spPr>
              <a:xfrm>
                <a:off x="11452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27" name="Rectangle 2226"/>
              <p:cNvSpPr/>
              <p:nvPr/>
            </p:nvSpPr>
            <p:spPr>
              <a:xfrm>
                <a:off x="12214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28" name="Rectangle 2227"/>
              <p:cNvSpPr/>
              <p:nvPr/>
            </p:nvSpPr>
            <p:spPr>
              <a:xfrm>
                <a:off x="12976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29" name="Rectangle 2228"/>
              <p:cNvSpPr/>
              <p:nvPr/>
            </p:nvSpPr>
            <p:spPr>
              <a:xfrm>
                <a:off x="1501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30" name="Rectangle 2229"/>
              <p:cNvSpPr/>
              <p:nvPr/>
            </p:nvSpPr>
            <p:spPr>
              <a:xfrm>
                <a:off x="2263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31" name="Rectangle 2230"/>
              <p:cNvSpPr/>
              <p:nvPr/>
            </p:nvSpPr>
            <p:spPr>
              <a:xfrm>
                <a:off x="3025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32" name="Rectangle 2231"/>
              <p:cNvSpPr/>
              <p:nvPr/>
            </p:nvSpPr>
            <p:spPr>
              <a:xfrm>
                <a:off x="3787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33" name="Rectangle 2232"/>
              <p:cNvSpPr/>
              <p:nvPr/>
            </p:nvSpPr>
            <p:spPr>
              <a:xfrm>
                <a:off x="4549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34" name="Rectangle 2233"/>
              <p:cNvSpPr/>
              <p:nvPr/>
            </p:nvSpPr>
            <p:spPr>
              <a:xfrm>
                <a:off x="5311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35" name="Rectangle 2234"/>
              <p:cNvSpPr/>
              <p:nvPr/>
            </p:nvSpPr>
            <p:spPr>
              <a:xfrm>
                <a:off x="6073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36" name="Rectangle 2235"/>
              <p:cNvSpPr/>
              <p:nvPr/>
            </p:nvSpPr>
            <p:spPr>
              <a:xfrm>
                <a:off x="6835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37" name="Rectangle 2236"/>
              <p:cNvSpPr/>
              <p:nvPr/>
            </p:nvSpPr>
            <p:spPr>
              <a:xfrm>
                <a:off x="7614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38" name="Rectangle 2237"/>
              <p:cNvSpPr/>
              <p:nvPr/>
            </p:nvSpPr>
            <p:spPr>
              <a:xfrm>
                <a:off x="8376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39" name="Rectangle 2238"/>
              <p:cNvSpPr/>
              <p:nvPr/>
            </p:nvSpPr>
            <p:spPr>
              <a:xfrm>
                <a:off x="9138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40" name="Rectangle 2239"/>
              <p:cNvSpPr/>
              <p:nvPr/>
            </p:nvSpPr>
            <p:spPr>
              <a:xfrm>
                <a:off x="9900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41" name="Rectangle 2240"/>
              <p:cNvSpPr/>
              <p:nvPr/>
            </p:nvSpPr>
            <p:spPr>
              <a:xfrm>
                <a:off x="10690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42" name="Rectangle 2241"/>
              <p:cNvSpPr/>
              <p:nvPr/>
            </p:nvSpPr>
            <p:spPr>
              <a:xfrm>
                <a:off x="11452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43" name="Rectangle 2242"/>
              <p:cNvSpPr/>
              <p:nvPr/>
            </p:nvSpPr>
            <p:spPr>
              <a:xfrm>
                <a:off x="12214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44" name="Rectangle 2243"/>
              <p:cNvSpPr/>
              <p:nvPr/>
            </p:nvSpPr>
            <p:spPr>
              <a:xfrm>
                <a:off x="12976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45" name="Rectangle 2244"/>
              <p:cNvSpPr/>
              <p:nvPr/>
            </p:nvSpPr>
            <p:spPr>
              <a:xfrm>
                <a:off x="1501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46" name="Rectangle 2245"/>
              <p:cNvSpPr/>
              <p:nvPr/>
            </p:nvSpPr>
            <p:spPr>
              <a:xfrm>
                <a:off x="2263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47" name="Rectangle 2246"/>
              <p:cNvSpPr/>
              <p:nvPr/>
            </p:nvSpPr>
            <p:spPr>
              <a:xfrm>
                <a:off x="3025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48" name="Rectangle 2247"/>
              <p:cNvSpPr/>
              <p:nvPr/>
            </p:nvSpPr>
            <p:spPr>
              <a:xfrm>
                <a:off x="3787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49" name="Rectangle 2248"/>
              <p:cNvSpPr/>
              <p:nvPr/>
            </p:nvSpPr>
            <p:spPr>
              <a:xfrm>
                <a:off x="4549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50" name="Rectangle 2249"/>
              <p:cNvSpPr/>
              <p:nvPr/>
            </p:nvSpPr>
            <p:spPr>
              <a:xfrm>
                <a:off x="5311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51" name="Rectangle 2250"/>
              <p:cNvSpPr/>
              <p:nvPr/>
            </p:nvSpPr>
            <p:spPr>
              <a:xfrm>
                <a:off x="6073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52" name="Rectangle 2251"/>
              <p:cNvSpPr/>
              <p:nvPr/>
            </p:nvSpPr>
            <p:spPr>
              <a:xfrm>
                <a:off x="6835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53" name="Rectangle 2252"/>
              <p:cNvSpPr/>
              <p:nvPr/>
            </p:nvSpPr>
            <p:spPr>
              <a:xfrm>
                <a:off x="7614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54" name="Rectangle 2253"/>
              <p:cNvSpPr/>
              <p:nvPr/>
            </p:nvSpPr>
            <p:spPr>
              <a:xfrm>
                <a:off x="8376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55" name="Rectangle 2254"/>
              <p:cNvSpPr/>
              <p:nvPr/>
            </p:nvSpPr>
            <p:spPr>
              <a:xfrm>
                <a:off x="9138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56" name="Rectangle 2255"/>
              <p:cNvSpPr/>
              <p:nvPr/>
            </p:nvSpPr>
            <p:spPr>
              <a:xfrm>
                <a:off x="9900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57" name="Rectangle 2256"/>
              <p:cNvSpPr/>
              <p:nvPr/>
            </p:nvSpPr>
            <p:spPr>
              <a:xfrm>
                <a:off x="10690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58" name="Rectangle 2257"/>
              <p:cNvSpPr/>
              <p:nvPr/>
            </p:nvSpPr>
            <p:spPr>
              <a:xfrm>
                <a:off x="11452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59" name="Rectangle 2258"/>
              <p:cNvSpPr/>
              <p:nvPr/>
            </p:nvSpPr>
            <p:spPr>
              <a:xfrm>
                <a:off x="12214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60" name="Rectangle 2259"/>
              <p:cNvSpPr/>
              <p:nvPr/>
            </p:nvSpPr>
            <p:spPr>
              <a:xfrm>
                <a:off x="12976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61" name="Rectangle 2260"/>
              <p:cNvSpPr/>
              <p:nvPr/>
            </p:nvSpPr>
            <p:spPr>
              <a:xfrm>
                <a:off x="1484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62" name="Rectangle 2261"/>
              <p:cNvSpPr/>
              <p:nvPr/>
            </p:nvSpPr>
            <p:spPr>
              <a:xfrm>
                <a:off x="2246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63" name="Rectangle 2262"/>
              <p:cNvSpPr/>
              <p:nvPr/>
            </p:nvSpPr>
            <p:spPr>
              <a:xfrm>
                <a:off x="3008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64" name="Rectangle 2263"/>
              <p:cNvSpPr/>
              <p:nvPr/>
            </p:nvSpPr>
            <p:spPr>
              <a:xfrm>
                <a:off x="3770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65" name="Rectangle 2264"/>
              <p:cNvSpPr/>
              <p:nvPr/>
            </p:nvSpPr>
            <p:spPr>
              <a:xfrm>
                <a:off x="4532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66" name="Rectangle 2265"/>
              <p:cNvSpPr/>
              <p:nvPr/>
            </p:nvSpPr>
            <p:spPr>
              <a:xfrm>
                <a:off x="5294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67" name="Rectangle 2266"/>
              <p:cNvSpPr/>
              <p:nvPr/>
            </p:nvSpPr>
            <p:spPr>
              <a:xfrm>
                <a:off x="6056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68" name="Rectangle 2267"/>
              <p:cNvSpPr/>
              <p:nvPr/>
            </p:nvSpPr>
            <p:spPr>
              <a:xfrm>
                <a:off x="6818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69" name="Rectangle 2268"/>
              <p:cNvSpPr/>
              <p:nvPr/>
            </p:nvSpPr>
            <p:spPr>
              <a:xfrm>
                <a:off x="7597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70" name="Rectangle 2269"/>
              <p:cNvSpPr/>
              <p:nvPr/>
            </p:nvSpPr>
            <p:spPr>
              <a:xfrm>
                <a:off x="8359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71" name="Rectangle 2270"/>
              <p:cNvSpPr/>
              <p:nvPr/>
            </p:nvSpPr>
            <p:spPr>
              <a:xfrm>
                <a:off x="9121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72" name="Rectangle 2271"/>
              <p:cNvSpPr/>
              <p:nvPr/>
            </p:nvSpPr>
            <p:spPr>
              <a:xfrm>
                <a:off x="9883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73" name="Rectangle 2272"/>
              <p:cNvSpPr/>
              <p:nvPr/>
            </p:nvSpPr>
            <p:spPr>
              <a:xfrm>
                <a:off x="10673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74" name="Rectangle 2273"/>
              <p:cNvSpPr/>
              <p:nvPr/>
            </p:nvSpPr>
            <p:spPr>
              <a:xfrm>
                <a:off x="11435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75" name="Rectangle 2274"/>
              <p:cNvSpPr/>
              <p:nvPr/>
            </p:nvSpPr>
            <p:spPr>
              <a:xfrm>
                <a:off x="12197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76" name="Rectangle 2275"/>
              <p:cNvSpPr/>
              <p:nvPr/>
            </p:nvSpPr>
            <p:spPr>
              <a:xfrm>
                <a:off x="12959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77" name="Rectangle 2276"/>
              <p:cNvSpPr/>
              <p:nvPr/>
            </p:nvSpPr>
            <p:spPr>
              <a:xfrm>
                <a:off x="1484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78" name="Rectangle 2277"/>
              <p:cNvSpPr/>
              <p:nvPr/>
            </p:nvSpPr>
            <p:spPr>
              <a:xfrm>
                <a:off x="2246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79" name="Rectangle 2278"/>
              <p:cNvSpPr/>
              <p:nvPr/>
            </p:nvSpPr>
            <p:spPr>
              <a:xfrm>
                <a:off x="3008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80" name="Rectangle 2279"/>
              <p:cNvSpPr/>
              <p:nvPr/>
            </p:nvSpPr>
            <p:spPr>
              <a:xfrm>
                <a:off x="3770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81" name="Rectangle 2280"/>
              <p:cNvSpPr/>
              <p:nvPr/>
            </p:nvSpPr>
            <p:spPr>
              <a:xfrm>
                <a:off x="4532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82" name="Rectangle 2281"/>
              <p:cNvSpPr/>
              <p:nvPr/>
            </p:nvSpPr>
            <p:spPr>
              <a:xfrm>
                <a:off x="5294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83" name="Rectangle 2282"/>
              <p:cNvSpPr/>
              <p:nvPr/>
            </p:nvSpPr>
            <p:spPr>
              <a:xfrm>
                <a:off x="6056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84" name="Rectangle 2283"/>
              <p:cNvSpPr/>
              <p:nvPr/>
            </p:nvSpPr>
            <p:spPr>
              <a:xfrm>
                <a:off x="6818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85" name="Rectangle 2284"/>
              <p:cNvSpPr/>
              <p:nvPr/>
            </p:nvSpPr>
            <p:spPr>
              <a:xfrm>
                <a:off x="7597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86" name="Rectangle 2285"/>
              <p:cNvSpPr/>
              <p:nvPr/>
            </p:nvSpPr>
            <p:spPr>
              <a:xfrm>
                <a:off x="8359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87" name="Rectangle 2286"/>
              <p:cNvSpPr/>
              <p:nvPr/>
            </p:nvSpPr>
            <p:spPr>
              <a:xfrm>
                <a:off x="9121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88" name="Rectangle 2287"/>
              <p:cNvSpPr/>
              <p:nvPr/>
            </p:nvSpPr>
            <p:spPr>
              <a:xfrm>
                <a:off x="9883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89" name="Rectangle 2288"/>
              <p:cNvSpPr/>
              <p:nvPr/>
            </p:nvSpPr>
            <p:spPr>
              <a:xfrm>
                <a:off x="10673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90" name="Rectangle 2289"/>
              <p:cNvSpPr/>
              <p:nvPr/>
            </p:nvSpPr>
            <p:spPr>
              <a:xfrm>
                <a:off x="11435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91" name="Rectangle 2290"/>
              <p:cNvSpPr/>
              <p:nvPr/>
            </p:nvSpPr>
            <p:spPr>
              <a:xfrm>
                <a:off x="12197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92" name="Rectangle 2291"/>
              <p:cNvSpPr/>
              <p:nvPr/>
            </p:nvSpPr>
            <p:spPr>
              <a:xfrm>
                <a:off x="12959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93" name="Rectangle 2292"/>
              <p:cNvSpPr/>
              <p:nvPr/>
            </p:nvSpPr>
            <p:spPr>
              <a:xfrm>
                <a:off x="1484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94" name="Rectangle 2293"/>
              <p:cNvSpPr/>
              <p:nvPr/>
            </p:nvSpPr>
            <p:spPr>
              <a:xfrm>
                <a:off x="2246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95" name="Rectangle 2294"/>
              <p:cNvSpPr/>
              <p:nvPr/>
            </p:nvSpPr>
            <p:spPr>
              <a:xfrm>
                <a:off x="3008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96" name="Rectangle 2295"/>
              <p:cNvSpPr/>
              <p:nvPr/>
            </p:nvSpPr>
            <p:spPr>
              <a:xfrm>
                <a:off x="3770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97" name="Rectangle 2296"/>
              <p:cNvSpPr/>
              <p:nvPr/>
            </p:nvSpPr>
            <p:spPr>
              <a:xfrm>
                <a:off x="4532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98" name="Rectangle 2297"/>
              <p:cNvSpPr/>
              <p:nvPr/>
            </p:nvSpPr>
            <p:spPr>
              <a:xfrm>
                <a:off x="5294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99" name="Rectangle 2298"/>
              <p:cNvSpPr/>
              <p:nvPr/>
            </p:nvSpPr>
            <p:spPr>
              <a:xfrm>
                <a:off x="6056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00" name="Rectangle 2299"/>
              <p:cNvSpPr/>
              <p:nvPr/>
            </p:nvSpPr>
            <p:spPr>
              <a:xfrm>
                <a:off x="6818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01" name="Rectangle 2300"/>
              <p:cNvSpPr/>
              <p:nvPr/>
            </p:nvSpPr>
            <p:spPr>
              <a:xfrm>
                <a:off x="7597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02" name="Rectangle 2301"/>
              <p:cNvSpPr/>
              <p:nvPr/>
            </p:nvSpPr>
            <p:spPr>
              <a:xfrm>
                <a:off x="8359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03" name="Rectangle 2302"/>
              <p:cNvSpPr/>
              <p:nvPr/>
            </p:nvSpPr>
            <p:spPr>
              <a:xfrm>
                <a:off x="9121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04" name="Rectangle 2303"/>
              <p:cNvSpPr/>
              <p:nvPr/>
            </p:nvSpPr>
            <p:spPr>
              <a:xfrm>
                <a:off x="9883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05" name="Rectangle 2304"/>
              <p:cNvSpPr/>
              <p:nvPr/>
            </p:nvSpPr>
            <p:spPr>
              <a:xfrm>
                <a:off x="10673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06" name="Rectangle 2305"/>
              <p:cNvSpPr/>
              <p:nvPr/>
            </p:nvSpPr>
            <p:spPr>
              <a:xfrm>
                <a:off x="11435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07" name="Rectangle 2306"/>
              <p:cNvSpPr/>
              <p:nvPr/>
            </p:nvSpPr>
            <p:spPr>
              <a:xfrm>
                <a:off x="12197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08" name="Rectangle 2307"/>
              <p:cNvSpPr/>
              <p:nvPr/>
            </p:nvSpPr>
            <p:spPr>
              <a:xfrm>
                <a:off x="12959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09" name="Rectangle 2308"/>
              <p:cNvSpPr/>
              <p:nvPr/>
            </p:nvSpPr>
            <p:spPr>
              <a:xfrm>
                <a:off x="1484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10" name="Rectangle 2309"/>
              <p:cNvSpPr/>
              <p:nvPr/>
            </p:nvSpPr>
            <p:spPr>
              <a:xfrm>
                <a:off x="2246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11" name="Rectangle 2310"/>
              <p:cNvSpPr/>
              <p:nvPr/>
            </p:nvSpPr>
            <p:spPr>
              <a:xfrm>
                <a:off x="3008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12" name="Rectangle 2311"/>
              <p:cNvSpPr/>
              <p:nvPr/>
            </p:nvSpPr>
            <p:spPr>
              <a:xfrm>
                <a:off x="3770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13" name="Rectangle 2312"/>
              <p:cNvSpPr/>
              <p:nvPr/>
            </p:nvSpPr>
            <p:spPr>
              <a:xfrm>
                <a:off x="4532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14" name="Rectangle 2313"/>
              <p:cNvSpPr/>
              <p:nvPr/>
            </p:nvSpPr>
            <p:spPr>
              <a:xfrm>
                <a:off x="5294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15" name="Rectangle 2314"/>
              <p:cNvSpPr/>
              <p:nvPr/>
            </p:nvSpPr>
            <p:spPr>
              <a:xfrm>
                <a:off x="6056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16" name="Rectangle 2315"/>
              <p:cNvSpPr/>
              <p:nvPr/>
            </p:nvSpPr>
            <p:spPr>
              <a:xfrm>
                <a:off x="6818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17" name="Rectangle 2316"/>
              <p:cNvSpPr/>
              <p:nvPr/>
            </p:nvSpPr>
            <p:spPr>
              <a:xfrm>
                <a:off x="7597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18" name="Rectangle 2317"/>
              <p:cNvSpPr/>
              <p:nvPr/>
            </p:nvSpPr>
            <p:spPr>
              <a:xfrm>
                <a:off x="8359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19" name="Rectangle 2318"/>
              <p:cNvSpPr/>
              <p:nvPr/>
            </p:nvSpPr>
            <p:spPr>
              <a:xfrm>
                <a:off x="9121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20" name="Rectangle 2319"/>
              <p:cNvSpPr/>
              <p:nvPr/>
            </p:nvSpPr>
            <p:spPr>
              <a:xfrm>
                <a:off x="9883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21" name="Rectangle 2320"/>
              <p:cNvSpPr/>
              <p:nvPr/>
            </p:nvSpPr>
            <p:spPr>
              <a:xfrm>
                <a:off x="10673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22" name="Rectangle 2321"/>
              <p:cNvSpPr/>
              <p:nvPr/>
            </p:nvSpPr>
            <p:spPr>
              <a:xfrm>
                <a:off x="11435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23" name="Rectangle 2322"/>
              <p:cNvSpPr/>
              <p:nvPr/>
            </p:nvSpPr>
            <p:spPr>
              <a:xfrm>
                <a:off x="12197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24" name="Rectangle 2323"/>
              <p:cNvSpPr/>
              <p:nvPr/>
            </p:nvSpPr>
            <p:spPr>
              <a:xfrm>
                <a:off x="12959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</p:grpSp>
        <p:sp>
          <p:nvSpPr>
            <p:cNvPr id="2325" name="Rectangle 2324"/>
            <p:cNvSpPr/>
            <p:nvPr/>
          </p:nvSpPr>
          <p:spPr>
            <a:xfrm>
              <a:off x="3019425" y="1858963"/>
              <a:ext cx="1219200" cy="1219200"/>
            </a:xfrm>
            <a:prstGeom prst="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2438430" hangingPunct="1">
                <a:defRPr/>
              </a:pPr>
              <a:endParaRPr lang="en-US" sz="3600" b="0" kern="1200">
                <a:solidFill>
                  <a:srgbClr val="FFFFFF"/>
                </a:solidFill>
                <a:latin typeface="Trebuchet MS"/>
              </a:endParaRPr>
            </a:p>
          </p:txBody>
        </p:sp>
        <p:sp>
          <p:nvSpPr>
            <p:cNvPr id="2326" name="Rectangle 2325"/>
            <p:cNvSpPr/>
            <p:nvPr/>
          </p:nvSpPr>
          <p:spPr>
            <a:xfrm>
              <a:off x="3035300" y="1858963"/>
              <a:ext cx="1219200" cy="1219200"/>
            </a:xfrm>
            <a:prstGeom prst="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2438430" hangingPunct="1">
                <a:defRPr/>
              </a:pPr>
              <a:endParaRPr lang="en-US" sz="3600" b="0" kern="1200">
                <a:solidFill>
                  <a:srgbClr val="FFFFFF"/>
                </a:solidFill>
                <a:latin typeface="Trebuchet MS"/>
              </a:endParaRPr>
            </a:p>
          </p:txBody>
        </p:sp>
        <p:grpSp>
          <p:nvGrpSpPr>
            <p:cNvPr id="2327" name="Group 2326"/>
            <p:cNvGrpSpPr/>
            <p:nvPr/>
          </p:nvGrpSpPr>
          <p:grpSpPr>
            <a:xfrm>
              <a:off x="4285900" y="1854692"/>
              <a:ext cx="1226024" cy="1231710"/>
              <a:chOff x="148419" y="2895600"/>
              <a:chExt cx="1226024" cy="1231710"/>
            </a:xfrm>
            <a:noFill/>
          </p:grpSpPr>
          <p:sp>
            <p:nvSpPr>
              <p:cNvPr id="2328" name="Rectangle 2327"/>
              <p:cNvSpPr/>
              <p:nvPr/>
            </p:nvSpPr>
            <p:spPr>
              <a:xfrm>
                <a:off x="1506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29" name="Rectangle 2328"/>
              <p:cNvSpPr/>
              <p:nvPr/>
            </p:nvSpPr>
            <p:spPr>
              <a:xfrm>
                <a:off x="2268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30" name="Rectangle 2329"/>
              <p:cNvSpPr/>
              <p:nvPr/>
            </p:nvSpPr>
            <p:spPr>
              <a:xfrm>
                <a:off x="3030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31" name="Rectangle 2330"/>
              <p:cNvSpPr/>
              <p:nvPr/>
            </p:nvSpPr>
            <p:spPr>
              <a:xfrm>
                <a:off x="3792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32" name="Rectangle 2331"/>
              <p:cNvSpPr/>
              <p:nvPr/>
            </p:nvSpPr>
            <p:spPr>
              <a:xfrm>
                <a:off x="4554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33" name="Rectangle 2332"/>
              <p:cNvSpPr/>
              <p:nvPr/>
            </p:nvSpPr>
            <p:spPr>
              <a:xfrm>
                <a:off x="5316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34" name="Rectangle 2333"/>
              <p:cNvSpPr/>
              <p:nvPr/>
            </p:nvSpPr>
            <p:spPr>
              <a:xfrm>
                <a:off x="6078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35" name="Rectangle 2334"/>
              <p:cNvSpPr/>
              <p:nvPr/>
            </p:nvSpPr>
            <p:spPr>
              <a:xfrm>
                <a:off x="6840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36" name="Rectangle 2335"/>
              <p:cNvSpPr/>
              <p:nvPr/>
            </p:nvSpPr>
            <p:spPr>
              <a:xfrm>
                <a:off x="7620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37" name="Rectangle 2336"/>
              <p:cNvSpPr/>
              <p:nvPr/>
            </p:nvSpPr>
            <p:spPr>
              <a:xfrm>
                <a:off x="8382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38" name="Rectangle 2337"/>
              <p:cNvSpPr/>
              <p:nvPr/>
            </p:nvSpPr>
            <p:spPr>
              <a:xfrm>
                <a:off x="9144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39" name="Rectangle 2338"/>
              <p:cNvSpPr/>
              <p:nvPr/>
            </p:nvSpPr>
            <p:spPr>
              <a:xfrm>
                <a:off x="9906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40" name="Rectangle 2339"/>
              <p:cNvSpPr/>
              <p:nvPr/>
            </p:nvSpPr>
            <p:spPr>
              <a:xfrm>
                <a:off x="10696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41" name="Rectangle 2340"/>
              <p:cNvSpPr/>
              <p:nvPr/>
            </p:nvSpPr>
            <p:spPr>
              <a:xfrm>
                <a:off x="11458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42" name="Rectangle 2341"/>
              <p:cNvSpPr/>
              <p:nvPr/>
            </p:nvSpPr>
            <p:spPr>
              <a:xfrm>
                <a:off x="12220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43" name="Rectangle 2342"/>
              <p:cNvSpPr/>
              <p:nvPr/>
            </p:nvSpPr>
            <p:spPr>
              <a:xfrm>
                <a:off x="12982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44" name="Rectangle 2343"/>
              <p:cNvSpPr/>
              <p:nvPr/>
            </p:nvSpPr>
            <p:spPr>
              <a:xfrm>
                <a:off x="1506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45" name="Rectangle 2344"/>
              <p:cNvSpPr/>
              <p:nvPr/>
            </p:nvSpPr>
            <p:spPr>
              <a:xfrm>
                <a:off x="2268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46" name="Rectangle 2345"/>
              <p:cNvSpPr/>
              <p:nvPr/>
            </p:nvSpPr>
            <p:spPr>
              <a:xfrm>
                <a:off x="3030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47" name="Rectangle 2346"/>
              <p:cNvSpPr/>
              <p:nvPr/>
            </p:nvSpPr>
            <p:spPr>
              <a:xfrm>
                <a:off x="3792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48" name="Rectangle 2347"/>
              <p:cNvSpPr/>
              <p:nvPr/>
            </p:nvSpPr>
            <p:spPr>
              <a:xfrm>
                <a:off x="4554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49" name="Rectangle 2348"/>
              <p:cNvSpPr/>
              <p:nvPr/>
            </p:nvSpPr>
            <p:spPr>
              <a:xfrm>
                <a:off x="5316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50" name="Rectangle 2349"/>
              <p:cNvSpPr/>
              <p:nvPr/>
            </p:nvSpPr>
            <p:spPr>
              <a:xfrm>
                <a:off x="6078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51" name="Rectangle 2350"/>
              <p:cNvSpPr/>
              <p:nvPr/>
            </p:nvSpPr>
            <p:spPr>
              <a:xfrm>
                <a:off x="6840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52" name="Rectangle 2351"/>
              <p:cNvSpPr/>
              <p:nvPr/>
            </p:nvSpPr>
            <p:spPr>
              <a:xfrm>
                <a:off x="7620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53" name="Rectangle 2352"/>
              <p:cNvSpPr/>
              <p:nvPr/>
            </p:nvSpPr>
            <p:spPr>
              <a:xfrm>
                <a:off x="8382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54" name="Rectangle 2353"/>
              <p:cNvSpPr/>
              <p:nvPr/>
            </p:nvSpPr>
            <p:spPr>
              <a:xfrm>
                <a:off x="9144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55" name="Rectangle 2354"/>
              <p:cNvSpPr/>
              <p:nvPr/>
            </p:nvSpPr>
            <p:spPr>
              <a:xfrm>
                <a:off x="9906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56" name="Rectangle 2355"/>
              <p:cNvSpPr/>
              <p:nvPr/>
            </p:nvSpPr>
            <p:spPr>
              <a:xfrm>
                <a:off x="10696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57" name="Rectangle 2356"/>
              <p:cNvSpPr/>
              <p:nvPr/>
            </p:nvSpPr>
            <p:spPr>
              <a:xfrm>
                <a:off x="11458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58" name="Rectangle 2357"/>
              <p:cNvSpPr/>
              <p:nvPr/>
            </p:nvSpPr>
            <p:spPr>
              <a:xfrm>
                <a:off x="12220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59" name="Rectangle 2358"/>
              <p:cNvSpPr/>
              <p:nvPr/>
            </p:nvSpPr>
            <p:spPr>
              <a:xfrm>
                <a:off x="12982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60" name="Rectangle 2359"/>
              <p:cNvSpPr/>
              <p:nvPr/>
            </p:nvSpPr>
            <p:spPr>
              <a:xfrm>
                <a:off x="1506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61" name="Rectangle 2360"/>
              <p:cNvSpPr/>
              <p:nvPr/>
            </p:nvSpPr>
            <p:spPr>
              <a:xfrm>
                <a:off x="2268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62" name="Rectangle 2361"/>
              <p:cNvSpPr/>
              <p:nvPr/>
            </p:nvSpPr>
            <p:spPr>
              <a:xfrm>
                <a:off x="3030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63" name="Rectangle 2362"/>
              <p:cNvSpPr/>
              <p:nvPr/>
            </p:nvSpPr>
            <p:spPr>
              <a:xfrm>
                <a:off x="3792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64" name="Rectangle 2363"/>
              <p:cNvSpPr/>
              <p:nvPr/>
            </p:nvSpPr>
            <p:spPr>
              <a:xfrm>
                <a:off x="4554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65" name="Rectangle 2364"/>
              <p:cNvSpPr/>
              <p:nvPr/>
            </p:nvSpPr>
            <p:spPr>
              <a:xfrm>
                <a:off x="5316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66" name="Rectangle 2365"/>
              <p:cNvSpPr/>
              <p:nvPr/>
            </p:nvSpPr>
            <p:spPr>
              <a:xfrm>
                <a:off x="6078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67" name="Rectangle 2366"/>
              <p:cNvSpPr/>
              <p:nvPr/>
            </p:nvSpPr>
            <p:spPr>
              <a:xfrm>
                <a:off x="6840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68" name="Rectangle 2367"/>
              <p:cNvSpPr/>
              <p:nvPr/>
            </p:nvSpPr>
            <p:spPr>
              <a:xfrm>
                <a:off x="7620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69" name="Rectangle 2368"/>
              <p:cNvSpPr/>
              <p:nvPr/>
            </p:nvSpPr>
            <p:spPr>
              <a:xfrm>
                <a:off x="8382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70" name="Rectangle 2369"/>
              <p:cNvSpPr/>
              <p:nvPr/>
            </p:nvSpPr>
            <p:spPr>
              <a:xfrm>
                <a:off x="9144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71" name="Rectangle 2370"/>
              <p:cNvSpPr/>
              <p:nvPr/>
            </p:nvSpPr>
            <p:spPr>
              <a:xfrm>
                <a:off x="9906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72" name="Rectangle 2371"/>
              <p:cNvSpPr/>
              <p:nvPr/>
            </p:nvSpPr>
            <p:spPr>
              <a:xfrm>
                <a:off x="10696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73" name="Rectangle 2372"/>
              <p:cNvSpPr/>
              <p:nvPr/>
            </p:nvSpPr>
            <p:spPr>
              <a:xfrm>
                <a:off x="11458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74" name="Rectangle 2373"/>
              <p:cNvSpPr/>
              <p:nvPr/>
            </p:nvSpPr>
            <p:spPr>
              <a:xfrm>
                <a:off x="12220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75" name="Rectangle 2374"/>
              <p:cNvSpPr/>
              <p:nvPr/>
            </p:nvSpPr>
            <p:spPr>
              <a:xfrm>
                <a:off x="12982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76" name="Rectangle 2375"/>
              <p:cNvSpPr/>
              <p:nvPr/>
            </p:nvSpPr>
            <p:spPr>
              <a:xfrm>
                <a:off x="1506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77" name="Rectangle 2376"/>
              <p:cNvSpPr/>
              <p:nvPr/>
            </p:nvSpPr>
            <p:spPr>
              <a:xfrm>
                <a:off x="2268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78" name="Rectangle 2377"/>
              <p:cNvSpPr/>
              <p:nvPr/>
            </p:nvSpPr>
            <p:spPr>
              <a:xfrm>
                <a:off x="3030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79" name="Rectangle 2378"/>
              <p:cNvSpPr/>
              <p:nvPr/>
            </p:nvSpPr>
            <p:spPr>
              <a:xfrm>
                <a:off x="3792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80" name="Rectangle 2379"/>
              <p:cNvSpPr/>
              <p:nvPr/>
            </p:nvSpPr>
            <p:spPr>
              <a:xfrm>
                <a:off x="4554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81" name="Rectangle 2380"/>
              <p:cNvSpPr/>
              <p:nvPr/>
            </p:nvSpPr>
            <p:spPr>
              <a:xfrm>
                <a:off x="5316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82" name="Rectangle 2381"/>
              <p:cNvSpPr/>
              <p:nvPr/>
            </p:nvSpPr>
            <p:spPr>
              <a:xfrm>
                <a:off x="6078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83" name="Rectangle 2382"/>
              <p:cNvSpPr/>
              <p:nvPr/>
            </p:nvSpPr>
            <p:spPr>
              <a:xfrm>
                <a:off x="6840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84" name="Rectangle 2383"/>
              <p:cNvSpPr/>
              <p:nvPr/>
            </p:nvSpPr>
            <p:spPr>
              <a:xfrm>
                <a:off x="7620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85" name="Rectangle 2384"/>
              <p:cNvSpPr/>
              <p:nvPr/>
            </p:nvSpPr>
            <p:spPr>
              <a:xfrm>
                <a:off x="8382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86" name="Rectangle 2385"/>
              <p:cNvSpPr/>
              <p:nvPr/>
            </p:nvSpPr>
            <p:spPr>
              <a:xfrm>
                <a:off x="9144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87" name="Rectangle 2386"/>
              <p:cNvSpPr/>
              <p:nvPr/>
            </p:nvSpPr>
            <p:spPr>
              <a:xfrm>
                <a:off x="9906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88" name="Rectangle 2387"/>
              <p:cNvSpPr/>
              <p:nvPr/>
            </p:nvSpPr>
            <p:spPr>
              <a:xfrm>
                <a:off x="10696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89" name="Rectangle 2388"/>
              <p:cNvSpPr/>
              <p:nvPr/>
            </p:nvSpPr>
            <p:spPr>
              <a:xfrm>
                <a:off x="11458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90" name="Rectangle 2389"/>
              <p:cNvSpPr/>
              <p:nvPr/>
            </p:nvSpPr>
            <p:spPr>
              <a:xfrm>
                <a:off x="12220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91" name="Rectangle 2390"/>
              <p:cNvSpPr/>
              <p:nvPr/>
            </p:nvSpPr>
            <p:spPr>
              <a:xfrm>
                <a:off x="12982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92" name="Rectangle 2391"/>
              <p:cNvSpPr/>
              <p:nvPr/>
            </p:nvSpPr>
            <p:spPr>
              <a:xfrm>
                <a:off x="1489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93" name="Rectangle 2392"/>
              <p:cNvSpPr/>
              <p:nvPr/>
            </p:nvSpPr>
            <p:spPr>
              <a:xfrm>
                <a:off x="2251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94" name="Rectangle 2393"/>
              <p:cNvSpPr/>
              <p:nvPr/>
            </p:nvSpPr>
            <p:spPr>
              <a:xfrm>
                <a:off x="3013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95" name="Rectangle 2394"/>
              <p:cNvSpPr/>
              <p:nvPr/>
            </p:nvSpPr>
            <p:spPr>
              <a:xfrm>
                <a:off x="3775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96" name="Rectangle 2395"/>
              <p:cNvSpPr/>
              <p:nvPr/>
            </p:nvSpPr>
            <p:spPr>
              <a:xfrm>
                <a:off x="4537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97" name="Rectangle 2396"/>
              <p:cNvSpPr/>
              <p:nvPr/>
            </p:nvSpPr>
            <p:spPr>
              <a:xfrm>
                <a:off x="5299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98" name="Rectangle 2397"/>
              <p:cNvSpPr/>
              <p:nvPr/>
            </p:nvSpPr>
            <p:spPr>
              <a:xfrm>
                <a:off x="6061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99" name="Rectangle 2398"/>
              <p:cNvSpPr/>
              <p:nvPr/>
            </p:nvSpPr>
            <p:spPr>
              <a:xfrm>
                <a:off x="6823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00" name="Rectangle 2399"/>
              <p:cNvSpPr/>
              <p:nvPr/>
            </p:nvSpPr>
            <p:spPr>
              <a:xfrm>
                <a:off x="7602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01" name="Rectangle 2400"/>
              <p:cNvSpPr/>
              <p:nvPr/>
            </p:nvSpPr>
            <p:spPr>
              <a:xfrm>
                <a:off x="8364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02" name="Rectangle 2401"/>
              <p:cNvSpPr/>
              <p:nvPr/>
            </p:nvSpPr>
            <p:spPr>
              <a:xfrm>
                <a:off x="9126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03" name="Rectangle 2402"/>
              <p:cNvSpPr/>
              <p:nvPr/>
            </p:nvSpPr>
            <p:spPr>
              <a:xfrm>
                <a:off x="9888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04" name="Rectangle 2403"/>
              <p:cNvSpPr/>
              <p:nvPr/>
            </p:nvSpPr>
            <p:spPr>
              <a:xfrm>
                <a:off x="10679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05" name="Rectangle 2404"/>
              <p:cNvSpPr/>
              <p:nvPr/>
            </p:nvSpPr>
            <p:spPr>
              <a:xfrm>
                <a:off x="11441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06" name="Rectangle 2405"/>
              <p:cNvSpPr/>
              <p:nvPr/>
            </p:nvSpPr>
            <p:spPr>
              <a:xfrm>
                <a:off x="12203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07" name="Rectangle 2406"/>
              <p:cNvSpPr/>
              <p:nvPr/>
            </p:nvSpPr>
            <p:spPr>
              <a:xfrm>
                <a:off x="12965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08" name="Rectangle 2407"/>
              <p:cNvSpPr/>
              <p:nvPr/>
            </p:nvSpPr>
            <p:spPr>
              <a:xfrm>
                <a:off x="1489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09" name="Rectangle 2408"/>
              <p:cNvSpPr/>
              <p:nvPr/>
            </p:nvSpPr>
            <p:spPr>
              <a:xfrm>
                <a:off x="2251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10" name="Rectangle 2409"/>
              <p:cNvSpPr/>
              <p:nvPr/>
            </p:nvSpPr>
            <p:spPr>
              <a:xfrm>
                <a:off x="3013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11" name="Rectangle 2410"/>
              <p:cNvSpPr/>
              <p:nvPr/>
            </p:nvSpPr>
            <p:spPr>
              <a:xfrm>
                <a:off x="3775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12" name="Rectangle 2411"/>
              <p:cNvSpPr/>
              <p:nvPr/>
            </p:nvSpPr>
            <p:spPr>
              <a:xfrm>
                <a:off x="4537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13" name="Rectangle 2412"/>
              <p:cNvSpPr/>
              <p:nvPr/>
            </p:nvSpPr>
            <p:spPr>
              <a:xfrm>
                <a:off x="5299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14" name="Rectangle 2413"/>
              <p:cNvSpPr/>
              <p:nvPr/>
            </p:nvSpPr>
            <p:spPr>
              <a:xfrm>
                <a:off x="6061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15" name="Rectangle 2414"/>
              <p:cNvSpPr/>
              <p:nvPr/>
            </p:nvSpPr>
            <p:spPr>
              <a:xfrm>
                <a:off x="6823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16" name="Rectangle 2415"/>
              <p:cNvSpPr/>
              <p:nvPr/>
            </p:nvSpPr>
            <p:spPr>
              <a:xfrm>
                <a:off x="7602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17" name="Rectangle 2416"/>
              <p:cNvSpPr/>
              <p:nvPr/>
            </p:nvSpPr>
            <p:spPr>
              <a:xfrm>
                <a:off x="8364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18" name="Rectangle 2417"/>
              <p:cNvSpPr/>
              <p:nvPr/>
            </p:nvSpPr>
            <p:spPr>
              <a:xfrm>
                <a:off x="9126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19" name="Rectangle 2418"/>
              <p:cNvSpPr/>
              <p:nvPr/>
            </p:nvSpPr>
            <p:spPr>
              <a:xfrm>
                <a:off x="9888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20" name="Rectangle 2419"/>
              <p:cNvSpPr/>
              <p:nvPr/>
            </p:nvSpPr>
            <p:spPr>
              <a:xfrm>
                <a:off x="10679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21" name="Rectangle 2420"/>
              <p:cNvSpPr/>
              <p:nvPr/>
            </p:nvSpPr>
            <p:spPr>
              <a:xfrm>
                <a:off x="11441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22" name="Rectangle 2421"/>
              <p:cNvSpPr/>
              <p:nvPr/>
            </p:nvSpPr>
            <p:spPr>
              <a:xfrm>
                <a:off x="12203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23" name="Rectangle 2422"/>
              <p:cNvSpPr/>
              <p:nvPr/>
            </p:nvSpPr>
            <p:spPr>
              <a:xfrm>
                <a:off x="12965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24" name="Rectangle 2423"/>
              <p:cNvSpPr/>
              <p:nvPr/>
            </p:nvSpPr>
            <p:spPr>
              <a:xfrm>
                <a:off x="1489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25" name="Rectangle 2424"/>
              <p:cNvSpPr/>
              <p:nvPr/>
            </p:nvSpPr>
            <p:spPr>
              <a:xfrm>
                <a:off x="2251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26" name="Rectangle 2425"/>
              <p:cNvSpPr/>
              <p:nvPr/>
            </p:nvSpPr>
            <p:spPr>
              <a:xfrm>
                <a:off x="3013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27" name="Rectangle 2426"/>
              <p:cNvSpPr/>
              <p:nvPr/>
            </p:nvSpPr>
            <p:spPr>
              <a:xfrm>
                <a:off x="3775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28" name="Rectangle 2427"/>
              <p:cNvSpPr/>
              <p:nvPr/>
            </p:nvSpPr>
            <p:spPr>
              <a:xfrm>
                <a:off x="4537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29" name="Rectangle 2428"/>
              <p:cNvSpPr/>
              <p:nvPr/>
            </p:nvSpPr>
            <p:spPr>
              <a:xfrm>
                <a:off x="5299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30" name="Rectangle 2429"/>
              <p:cNvSpPr/>
              <p:nvPr/>
            </p:nvSpPr>
            <p:spPr>
              <a:xfrm>
                <a:off x="6061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31" name="Rectangle 2430"/>
              <p:cNvSpPr/>
              <p:nvPr/>
            </p:nvSpPr>
            <p:spPr>
              <a:xfrm>
                <a:off x="6823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32" name="Rectangle 2431"/>
              <p:cNvSpPr/>
              <p:nvPr/>
            </p:nvSpPr>
            <p:spPr>
              <a:xfrm>
                <a:off x="7602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33" name="Rectangle 2432"/>
              <p:cNvSpPr/>
              <p:nvPr/>
            </p:nvSpPr>
            <p:spPr>
              <a:xfrm>
                <a:off x="8364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34" name="Rectangle 2433"/>
              <p:cNvSpPr/>
              <p:nvPr/>
            </p:nvSpPr>
            <p:spPr>
              <a:xfrm>
                <a:off x="9126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35" name="Rectangle 2434"/>
              <p:cNvSpPr/>
              <p:nvPr/>
            </p:nvSpPr>
            <p:spPr>
              <a:xfrm>
                <a:off x="9888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36" name="Rectangle 2435"/>
              <p:cNvSpPr/>
              <p:nvPr/>
            </p:nvSpPr>
            <p:spPr>
              <a:xfrm>
                <a:off x="10679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37" name="Rectangle 2436"/>
              <p:cNvSpPr/>
              <p:nvPr/>
            </p:nvSpPr>
            <p:spPr>
              <a:xfrm>
                <a:off x="11441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38" name="Rectangle 2437"/>
              <p:cNvSpPr/>
              <p:nvPr/>
            </p:nvSpPr>
            <p:spPr>
              <a:xfrm>
                <a:off x="12203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39" name="Rectangle 2438"/>
              <p:cNvSpPr/>
              <p:nvPr/>
            </p:nvSpPr>
            <p:spPr>
              <a:xfrm>
                <a:off x="12965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40" name="Rectangle 2439"/>
              <p:cNvSpPr/>
              <p:nvPr/>
            </p:nvSpPr>
            <p:spPr>
              <a:xfrm>
                <a:off x="1489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41" name="Rectangle 2440"/>
              <p:cNvSpPr/>
              <p:nvPr/>
            </p:nvSpPr>
            <p:spPr>
              <a:xfrm>
                <a:off x="2251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42" name="Rectangle 2441"/>
              <p:cNvSpPr/>
              <p:nvPr/>
            </p:nvSpPr>
            <p:spPr>
              <a:xfrm>
                <a:off x="3013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43" name="Rectangle 2442"/>
              <p:cNvSpPr/>
              <p:nvPr/>
            </p:nvSpPr>
            <p:spPr>
              <a:xfrm>
                <a:off x="3775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44" name="Rectangle 2443"/>
              <p:cNvSpPr/>
              <p:nvPr/>
            </p:nvSpPr>
            <p:spPr>
              <a:xfrm>
                <a:off x="4537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45" name="Rectangle 2444"/>
              <p:cNvSpPr/>
              <p:nvPr/>
            </p:nvSpPr>
            <p:spPr>
              <a:xfrm>
                <a:off x="5299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46" name="Rectangle 2445"/>
              <p:cNvSpPr/>
              <p:nvPr/>
            </p:nvSpPr>
            <p:spPr>
              <a:xfrm>
                <a:off x="6061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47" name="Rectangle 2446"/>
              <p:cNvSpPr/>
              <p:nvPr/>
            </p:nvSpPr>
            <p:spPr>
              <a:xfrm>
                <a:off x="6823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48" name="Rectangle 2447"/>
              <p:cNvSpPr/>
              <p:nvPr/>
            </p:nvSpPr>
            <p:spPr>
              <a:xfrm>
                <a:off x="7602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49" name="Rectangle 2448"/>
              <p:cNvSpPr/>
              <p:nvPr/>
            </p:nvSpPr>
            <p:spPr>
              <a:xfrm>
                <a:off x="8364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50" name="Rectangle 2449"/>
              <p:cNvSpPr/>
              <p:nvPr/>
            </p:nvSpPr>
            <p:spPr>
              <a:xfrm>
                <a:off x="9126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51" name="Rectangle 2450"/>
              <p:cNvSpPr/>
              <p:nvPr/>
            </p:nvSpPr>
            <p:spPr>
              <a:xfrm>
                <a:off x="9888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52" name="Rectangle 2451"/>
              <p:cNvSpPr/>
              <p:nvPr/>
            </p:nvSpPr>
            <p:spPr>
              <a:xfrm>
                <a:off x="10679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53" name="Rectangle 2452"/>
              <p:cNvSpPr/>
              <p:nvPr/>
            </p:nvSpPr>
            <p:spPr>
              <a:xfrm>
                <a:off x="11441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54" name="Rectangle 2453"/>
              <p:cNvSpPr/>
              <p:nvPr/>
            </p:nvSpPr>
            <p:spPr>
              <a:xfrm>
                <a:off x="12203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55" name="Rectangle 2454"/>
              <p:cNvSpPr/>
              <p:nvPr/>
            </p:nvSpPr>
            <p:spPr>
              <a:xfrm>
                <a:off x="12965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56" name="Rectangle 2455"/>
              <p:cNvSpPr/>
              <p:nvPr/>
            </p:nvSpPr>
            <p:spPr>
              <a:xfrm>
                <a:off x="1501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57" name="Rectangle 2456"/>
              <p:cNvSpPr/>
              <p:nvPr/>
            </p:nvSpPr>
            <p:spPr>
              <a:xfrm>
                <a:off x="2263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58" name="Rectangle 2457"/>
              <p:cNvSpPr/>
              <p:nvPr/>
            </p:nvSpPr>
            <p:spPr>
              <a:xfrm>
                <a:off x="3025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59" name="Rectangle 2458"/>
              <p:cNvSpPr/>
              <p:nvPr/>
            </p:nvSpPr>
            <p:spPr>
              <a:xfrm>
                <a:off x="3787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60" name="Rectangle 2459"/>
              <p:cNvSpPr/>
              <p:nvPr/>
            </p:nvSpPr>
            <p:spPr>
              <a:xfrm>
                <a:off x="4549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61" name="Rectangle 2460"/>
              <p:cNvSpPr/>
              <p:nvPr/>
            </p:nvSpPr>
            <p:spPr>
              <a:xfrm>
                <a:off x="5311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62" name="Rectangle 2461"/>
              <p:cNvSpPr/>
              <p:nvPr/>
            </p:nvSpPr>
            <p:spPr>
              <a:xfrm>
                <a:off x="6073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63" name="Rectangle 2462"/>
              <p:cNvSpPr/>
              <p:nvPr/>
            </p:nvSpPr>
            <p:spPr>
              <a:xfrm>
                <a:off x="6835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64" name="Rectangle 2463"/>
              <p:cNvSpPr/>
              <p:nvPr/>
            </p:nvSpPr>
            <p:spPr>
              <a:xfrm>
                <a:off x="7614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65" name="Rectangle 2464"/>
              <p:cNvSpPr/>
              <p:nvPr/>
            </p:nvSpPr>
            <p:spPr>
              <a:xfrm>
                <a:off x="8376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66" name="Rectangle 2465"/>
              <p:cNvSpPr/>
              <p:nvPr/>
            </p:nvSpPr>
            <p:spPr>
              <a:xfrm>
                <a:off x="9138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67" name="Rectangle 2466"/>
              <p:cNvSpPr/>
              <p:nvPr/>
            </p:nvSpPr>
            <p:spPr>
              <a:xfrm>
                <a:off x="9900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68" name="Rectangle 2467"/>
              <p:cNvSpPr/>
              <p:nvPr/>
            </p:nvSpPr>
            <p:spPr>
              <a:xfrm>
                <a:off x="10690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69" name="Rectangle 2468"/>
              <p:cNvSpPr/>
              <p:nvPr/>
            </p:nvSpPr>
            <p:spPr>
              <a:xfrm>
                <a:off x="11452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70" name="Rectangle 2469"/>
              <p:cNvSpPr/>
              <p:nvPr/>
            </p:nvSpPr>
            <p:spPr>
              <a:xfrm>
                <a:off x="12214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71" name="Rectangle 2470"/>
              <p:cNvSpPr/>
              <p:nvPr/>
            </p:nvSpPr>
            <p:spPr>
              <a:xfrm>
                <a:off x="12976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72" name="Rectangle 2471"/>
              <p:cNvSpPr/>
              <p:nvPr/>
            </p:nvSpPr>
            <p:spPr>
              <a:xfrm>
                <a:off x="1501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73" name="Rectangle 2472"/>
              <p:cNvSpPr/>
              <p:nvPr/>
            </p:nvSpPr>
            <p:spPr>
              <a:xfrm>
                <a:off x="2263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74" name="Rectangle 2473"/>
              <p:cNvSpPr/>
              <p:nvPr/>
            </p:nvSpPr>
            <p:spPr>
              <a:xfrm>
                <a:off x="3025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75" name="Rectangle 2474"/>
              <p:cNvSpPr/>
              <p:nvPr/>
            </p:nvSpPr>
            <p:spPr>
              <a:xfrm>
                <a:off x="3787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76" name="Rectangle 2475"/>
              <p:cNvSpPr/>
              <p:nvPr/>
            </p:nvSpPr>
            <p:spPr>
              <a:xfrm>
                <a:off x="4549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77" name="Rectangle 2476"/>
              <p:cNvSpPr/>
              <p:nvPr/>
            </p:nvSpPr>
            <p:spPr>
              <a:xfrm>
                <a:off x="5311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78" name="Rectangle 2477"/>
              <p:cNvSpPr/>
              <p:nvPr/>
            </p:nvSpPr>
            <p:spPr>
              <a:xfrm>
                <a:off x="6073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79" name="Rectangle 2478"/>
              <p:cNvSpPr/>
              <p:nvPr/>
            </p:nvSpPr>
            <p:spPr>
              <a:xfrm>
                <a:off x="6835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80" name="Rectangle 2479"/>
              <p:cNvSpPr/>
              <p:nvPr/>
            </p:nvSpPr>
            <p:spPr>
              <a:xfrm>
                <a:off x="7614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81" name="Rectangle 2480"/>
              <p:cNvSpPr/>
              <p:nvPr/>
            </p:nvSpPr>
            <p:spPr>
              <a:xfrm>
                <a:off x="8376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82" name="Rectangle 2481"/>
              <p:cNvSpPr/>
              <p:nvPr/>
            </p:nvSpPr>
            <p:spPr>
              <a:xfrm>
                <a:off x="9138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83" name="Rectangle 2482"/>
              <p:cNvSpPr/>
              <p:nvPr/>
            </p:nvSpPr>
            <p:spPr>
              <a:xfrm>
                <a:off x="9900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84" name="Rectangle 2483"/>
              <p:cNvSpPr/>
              <p:nvPr/>
            </p:nvSpPr>
            <p:spPr>
              <a:xfrm>
                <a:off x="10690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85" name="Rectangle 2484"/>
              <p:cNvSpPr/>
              <p:nvPr/>
            </p:nvSpPr>
            <p:spPr>
              <a:xfrm>
                <a:off x="11452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86" name="Rectangle 2485"/>
              <p:cNvSpPr/>
              <p:nvPr/>
            </p:nvSpPr>
            <p:spPr>
              <a:xfrm>
                <a:off x="12214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87" name="Rectangle 2486"/>
              <p:cNvSpPr/>
              <p:nvPr/>
            </p:nvSpPr>
            <p:spPr>
              <a:xfrm>
                <a:off x="12976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88" name="Rectangle 2487"/>
              <p:cNvSpPr/>
              <p:nvPr/>
            </p:nvSpPr>
            <p:spPr>
              <a:xfrm>
                <a:off x="1501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89" name="Rectangle 2488"/>
              <p:cNvSpPr/>
              <p:nvPr/>
            </p:nvSpPr>
            <p:spPr>
              <a:xfrm>
                <a:off x="2263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90" name="Rectangle 2489"/>
              <p:cNvSpPr/>
              <p:nvPr/>
            </p:nvSpPr>
            <p:spPr>
              <a:xfrm>
                <a:off x="3025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91" name="Rectangle 2490"/>
              <p:cNvSpPr/>
              <p:nvPr/>
            </p:nvSpPr>
            <p:spPr>
              <a:xfrm>
                <a:off x="3787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92" name="Rectangle 2491"/>
              <p:cNvSpPr/>
              <p:nvPr/>
            </p:nvSpPr>
            <p:spPr>
              <a:xfrm>
                <a:off x="4549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93" name="Rectangle 2492"/>
              <p:cNvSpPr/>
              <p:nvPr/>
            </p:nvSpPr>
            <p:spPr>
              <a:xfrm>
                <a:off x="5311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94" name="Rectangle 2493"/>
              <p:cNvSpPr/>
              <p:nvPr/>
            </p:nvSpPr>
            <p:spPr>
              <a:xfrm>
                <a:off x="6073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95" name="Rectangle 2494"/>
              <p:cNvSpPr/>
              <p:nvPr/>
            </p:nvSpPr>
            <p:spPr>
              <a:xfrm>
                <a:off x="6835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96" name="Rectangle 2495"/>
              <p:cNvSpPr/>
              <p:nvPr/>
            </p:nvSpPr>
            <p:spPr>
              <a:xfrm>
                <a:off x="7614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97" name="Rectangle 2496"/>
              <p:cNvSpPr/>
              <p:nvPr/>
            </p:nvSpPr>
            <p:spPr>
              <a:xfrm>
                <a:off x="8376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98" name="Rectangle 2497"/>
              <p:cNvSpPr/>
              <p:nvPr/>
            </p:nvSpPr>
            <p:spPr>
              <a:xfrm>
                <a:off x="9138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99" name="Rectangle 2498"/>
              <p:cNvSpPr/>
              <p:nvPr/>
            </p:nvSpPr>
            <p:spPr>
              <a:xfrm>
                <a:off x="9900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00" name="Rectangle 2499"/>
              <p:cNvSpPr/>
              <p:nvPr/>
            </p:nvSpPr>
            <p:spPr>
              <a:xfrm>
                <a:off x="10690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01" name="Rectangle 2500"/>
              <p:cNvSpPr/>
              <p:nvPr/>
            </p:nvSpPr>
            <p:spPr>
              <a:xfrm>
                <a:off x="11452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02" name="Rectangle 2501"/>
              <p:cNvSpPr/>
              <p:nvPr/>
            </p:nvSpPr>
            <p:spPr>
              <a:xfrm>
                <a:off x="12214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03" name="Rectangle 2502"/>
              <p:cNvSpPr/>
              <p:nvPr/>
            </p:nvSpPr>
            <p:spPr>
              <a:xfrm>
                <a:off x="12976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04" name="Rectangle 2503"/>
              <p:cNvSpPr/>
              <p:nvPr/>
            </p:nvSpPr>
            <p:spPr>
              <a:xfrm>
                <a:off x="1501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05" name="Rectangle 2504"/>
              <p:cNvSpPr/>
              <p:nvPr/>
            </p:nvSpPr>
            <p:spPr>
              <a:xfrm>
                <a:off x="2263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06" name="Rectangle 2505"/>
              <p:cNvSpPr/>
              <p:nvPr/>
            </p:nvSpPr>
            <p:spPr>
              <a:xfrm>
                <a:off x="3025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07" name="Rectangle 2506"/>
              <p:cNvSpPr/>
              <p:nvPr/>
            </p:nvSpPr>
            <p:spPr>
              <a:xfrm>
                <a:off x="3787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08" name="Rectangle 2507"/>
              <p:cNvSpPr/>
              <p:nvPr/>
            </p:nvSpPr>
            <p:spPr>
              <a:xfrm>
                <a:off x="4549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09" name="Rectangle 2508"/>
              <p:cNvSpPr/>
              <p:nvPr/>
            </p:nvSpPr>
            <p:spPr>
              <a:xfrm>
                <a:off x="5311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10" name="Rectangle 2509"/>
              <p:cNvSpPr/>
              <p:nvPr/>
            </p:nvSpPr>
            <p:spPr>
              <a:xfrm>
                <a:off x="6073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11" name="Rectangle 2510"/>
              <p:cNvSpPr/>
              <p:nvPr/>
            </p:nvSpPr>
            <p:spPr>
              <a:xfrm>
                <a:off x="6835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12" name="Rectangle 2511"/>
              <p:cNvSpPr/>
              <p:nvPr/>
            </p:nvSpPr>
            <p:spPr>
              <a:xfrm>
                <a:off x="7614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13" name="Rectangle 2512"/>
              <p:cNvSpPr/>
              <p:nvPr/>
            </p:nvSpPr>
            <p:spPr>
              <a:xfrm>
                <a:off x="8376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14" name="Rectangle 2513"/>
              <p:cNvSpPr/>
              <p:nvPr/>
            </p:nvSpPr>
            <p:spPr>
              <a:xfrm>
                <a:off x="9138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15" name="Rectangle 2514"/>
              <p:cNvSpPr/>
              <p:nvPr/>
            </p:nvSpPr>
            <p:spPr>
              <a:xfrm>
                <a:off x="9900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16" name="Rectangle 2515"/>
              <p:cNvSpPr/>
              <p:nvPr/>
            </p:nvSpPr>
            <p:spPr>
              <a:xfrm>
                <a:off x="10690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17" name="Rectangle 2516"/>
              <p:cNvSpPr/>
              <p:nvPr/>
            </p:nvSpPr>
            <p:spPr>
              <a:xfrm>
                <a:off x="11452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18" name="Rectangle 2517"/>
              <p:cNvSpPr/>
              <p:nvPr/>
            </p:nvSpPr>
            <p:spPr>
              <a:xfrm>
                <a:off x="12214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19" name="Rectangle 2518"/>
              <p:cNvSpPr/>
              <p:nvPr/>
            </p:nvSpPr>
            <p:spPr>
              <a:xfrm>
                <a:off x="12976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20" name="Rectangle 2519"/>
              <p:cNvSpPr/>
              <p:nvPr/>
            </p:nvSpPr>
            <p:spPr>
              <a:xfrm>
                <a:off x="1484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21" name="Rectangle 2520"/>
              <p:cNvSpPr/>
              <p:nvPr/>
            </p:nvSpPr>
            <p:spPr>
              <a:xfrm>
                <a:off x="2246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22" name="Rectangle 2521"/>
              <p:cNvSpPr/>
              <p:nvPr/>
            </p:nvSpPr>
            <p:spPr>
              <a:xfrm>
                <a:off x="3008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23" name="Rectangle 2522"/>
              <p:cNvSpPr/>
              <p:nvPr/>
            </p:nvSpPr>
            <p:spPr>
              <a:xfrm>
                <a:off x="3770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24" name="Rectangle 2523"/>
              <p:cNvSpPr/>
              <p:nvPr/>
            </p:nvSpPr>
            <p:spPr>
              <a:xfrm>
                <a:off x="4532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25" name="Rectangle 2524"/>
              <p:cNvSpPr/>
              <p:nvPr/>
            </p:nvSpPr>
            <p:spPr>
              <a:xfrm>
                <a:off x="5294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26" name="Rectangle 2525"/>
              <p:cNvSpPr/>
              <p:nvPr/>
            </p:nvSpPr>
            <p:spPr>
              <a:xfrm>
                <a:off x="6056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27" name="Rectangle 2526"/>
              <p:cNvSpPr/>
              <p:nvPr/>
            </p:nvSpPr>
            <p:spPr>
              <a:xfrm>
                <a:off x="6818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28" name="Rectangle 2527"/>
              <p:cNvSpPr/>
              <p:nvPr/>
            </p:nvSpPr>
            <p:spPr>
              <a:xfrm>
                <a:off x="7597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29" name="Rectangle 2528"/>
              <p:cNvSpPr/>
              <p:nvPr/>
            </p:nvSpPr>
            <p:spPr>
              <a:xfrm>
                <a:off x="8359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30" name="Rectangle 2529"/>
              <p:cNvSpPr/>
              <p:nvPr/>
            </p:nvSpPr>
            <p:spPr>
              <a:xfrm>
                <a:off x="9121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31" name="Rectangle 2530"/>
              <p:cNvSpPr/>
              <p:nvPr/>
            </p:nvSpPr>
            <p:spPr>
              <a:xfrm>
                <a:off x="9883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32" name="Rectangle 2531"/>
              <p:cNvSpPr/>
              <p:nvPr/>
            </p:nvSpPr>
            <p:spPr>
              <a:xfrm>
                <a:off x="10673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33" name="Rectangle 2532"/>
              <p:cNvSpPr/>
              <p:nvPr/>
            </p:nvSpPr>
            <p:spPr>
              <a:xfrm>
                <a:off x="11435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34" name="Rectangle 2533"/>
              <p:cNvSpPr/>
              <p:nvPr/>
            </p:nvSpPr>
            <p:spPr>
              <a:xfrm>
                <a:off x="12197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35" name="Rectangle 2534"/>
              <p:cNvSpPr/>
              <p:nvPr/>
            </p:nvSpPr>
            <p:spPr>
              <a:xfrm>
                <a:off x="12959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36" name="Rectangle 2535"/>
              <p:cNvSpPr/>
              <p:nvPr/>
            </p:nvSpPr>
            <p:spPr>
              <a:xfrm>
                <a:off x="1484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37" name="Rectangle 2536"/>
              <p:cNvSpPr/>
              <p:nvPr/>
            </p:nvSpPr>
            <p:spPr>
              <a:xfrm>
                <a:off x="2246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38" name="Rectangle 2537"/>
              <p:cNvSpPr/>
              <p:nvPr/>
            </p:nvSpPr>
            <p:spPr>
              <a:xfrm>
                <a:off x="3008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39" name="Rectangle 2538"/>
              <p:cNvSpPr/>
              <p:nvPr/>
            </p:nvSpPr>
            <p:spPr>
              <a:xfrm>
                <a:off x="3770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40" name="Rectangle 2539"/>
              <p:cNvSpPr/>
              <p:nvPr/>
            </p:nvSpPr>
            <p:spPr>
              <a:xfrm>
                <a:off x="4532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41" name="Rectangle 2540"/>
              <p:cNvSpPr/>
              <p:nvPr/>
            </p:nvSpPr>
            <p:spPr>
              <a:xfrm>
                <a:off x="5294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42" name="Rectangle 2541"/>
              <p:cNvSpPr/>
              <p:nvPr/>
            </p:nvSpPr>
            <p:spPr>
              <a:xfrm>
                <a:off x="6056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43" name="Rectangle 2542"/>
              <p:cNvSpPr/>
              <p:nvPr/>
            </p:nvSpPr>
            <p:spPr>
              <a:xfrm>
                <a:off x="6818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44" name="Rectangle 2543"/>
              <p:cNvSpPr/>
              <p:nvPr/>
            </p:nvSpPr>
            <p:spPr>
              <a:xfrm>
                <a:off x="7597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45" name="Rectangle 2544"/>
              <p:cNvSpPr/>
              <p:nvPr/>
            </p:nvSpPr>
            <p:spPr>
              <a:xfrm>
                <a:off x="8359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46" name="Rectangle 2545"/>
              <p:cNvSpPr/>
              <p:nvPr/>
            </p:nvSpPr>
            <p:spPr>
              <a:xfrm>
                <a:off x="9121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47" name="Rectangle 2546"/>
              <p:cNvSpPr/>
              <p:nvPr/>
            </p:nvSpPr>
            <p:spPr>
              <a:xfrm>
                <a:off x="9883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48" name="Rectangle 2547"/>
              <p:cNvSpPr/>
              <p:nvPr/>
            </p:nvSpPr>
            <p:spPr>
              <a:xfrm>
                <a:off x="10673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49" name="Rectangle 2548"/>
              <p:cNvSpPr/>
              <p:nvPr/>
            </p:nvSpPr>
            <p:spPr>
              <a:xfrm>
                <a:off x="11435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50" name="Rectangle 2549"/>
              <p:cNvSpPr/>
              <p:nvPr/>
            </p:nvSpPr>
            <p:spPr>
              <a:xfrm>
                <a:off x="12197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51" name="Rectangle 2550"/>
              <p:cNvSpPr/>
              <p:nvPr/>
            </p:nvSpPr>
            <p:spPr>
              <a:xfrm>
                <a:off x="12959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52" name="Rectangle 2551"/>
              <p:cNvSpPr/>
              <p:nvPr/>
            </p:nvSpPr>
            <p:spPr>
              <a:xfrm>
                <a:off x="1484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53" name="Rectangle 2552"/>
              <p:cNvSpPr/>
              <p:nvPr/>
            </p:nvSpPr>
            <p:spPr>
              <a:xfrm>
                <a:off x="2246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54" name="Rectangle 2553"/>
              <p:cNvSpPr/>
              <p:nvPr/>
            </p:nvSpPr>
            <p:spPr>
              <a:xfrm>
                <a:off x="3008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55" name="Rectangle 2554"/>
              <p:cNvSpPr/>
              <p:nvPr/>
            </p:nvSpPr>
            <p:spPr>
              <a:xfrm>
                <a:off x="3770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56" name="Rectangle 2555"/>
              <p:cNvSpPr/>
              <p:nvPr/>
            </p:nvSpPr>
            <p:spPr>
              <a:xfrm>
                <a:off x="4532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57" name="Rectangle 2556"/>
              <p:cNvSpPr/>
              <p:nvPr/>
            </p:nvSpPr>
            <p:spPr>
              <a:xfrm>
                <a:off x="5294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58" name="Rectangle 2557"/>
              <p:cNvSpPr/>
              <p:nvPr/>
            </p:nvSpPr>
            <p:spPr>
              <a:xfrm>
                <a:off x="6056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59" name="Rectangle 2558"/>
              <p:cNvSpPr/>
              <p:nvPr/>
            </p:nvSpPr>
            <p:spPr>
              <a:xfrm>
                <a:off x="6818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60" name="Rectangle 2559"/>
              <p:cNvSpPr/>
              <p:nvPr/>
            </p:nvSpPr>
            <p:spPr>
              <a:xfrm>
                <a:off x="7597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61" name="Rectangle 2560"/>
              <p:cNvSpPr/>
              <p:nvPr/>
            </p:nvSpPr>
            <p:spPr>
              <a:xfrm>
                <a:off x="8359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62" name="Rectangle 2561"/>
              <p:cNvSpPr/>
              <p:nvPr/>
            </p:nvSpPr>
            <p:spPr>
              <a:xfrm>
                <a:off x="9121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63" name="Rectangle 2562"/>
              <p:cNvSpPr/>
              <p:nvPr/>
            </p:nvSpPr>
            <p:spPr>
              <a:xfrm>
                <a:off x="9883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64" name="Rectangle 2563"/>
              <p:cNvSpPr/>
              <p:nvPr/>
            </p:nvSpPr>
            <p:spPr>
              <a:xfrm>
                <a:off x="10673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65" name="Rectangle 2564"/>
              <p:cNvSpPr/>
              <p:nvPr/>
            </p:nvSpPr>
            <p:spPr>
              <a:xfrm>
                <a:off x="11435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66" name="Rectangle 2565"/>
              <p:cNvSpPr/>
              <p:nvPr/>
            </p:nvSpPr>
            <p:spPr>
              <a:xfrm>
                <a:off x="12197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67" name="Rectangle 2566"/>
              <p:cNvSpPr/>
              <p:nvPr/>
            </p:nvSpPr>
            <p:spPr>
              <a:xfrm>
                <a:off x="12959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68" name="Rectangle 2567"/>
              <p:cNvSpPr/>
              <p:nvPr/>
            </p:nvSpPr>
            <p:spPr>
              <a:xfrm>
                <a:off x="1484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69" name="Rectangle 2568"/>
              <p:cNvSpPr/>
              <p:nvPr/>
            </p:nvSpPr>
            <p:spPr>
              <a:xfrm>
                <a:off x="2246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70" name="Rectangle 2569"/>
              <p:cNvSpPr/>
              <p:nvPr/>
            </p:nvSpPr>
            <p:spPr>
              <a:xfrm>
                <a:off x="3008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71" name="Rectangle 2570"/>
              <p:cNvSpPr/>
              <p:nvPr/>
            </p:nvSpPr>
            <p:spPr>
              <a:xfrm>
                <a:off x="3770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72" name="Rectangle 2571"/>
              <p:cNvSpPr/>
              <p:nvPr/>
            </p:nvSpPr>
            <p:spPr>
              <a:xfrm>
                <a:off x="4532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73" name="Rectangle 2572"/>
              <p:cNvSpPr/>
              <p:nvPr/>
            </p:nvSpPr>
            <p:spPr>
              <a:xfrm>
                <a:off x="5294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74" name="Rectangle 2573"/>
              <p:cNvSpPr/>
              <p:nvPr/>
            </p:nvSpPr>
            <p:spPr>
              <a:xfrm>
                <a:off x="6056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75" name="Rectangle 2574"/>
              <p:cNvSpPr/>
              <p:nvPr/>
            </p:nvSpPr>
            <p:spPr>
              <a:xfrm>
                <a:off x="6818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76" name="Rectangle 2575"/>
              <p:cNvSpPr/>
              <p:nvPr/>
            </p:nvSpPr>
            <p:spPr>
              <a:xfrm>
                <a:off x="7597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77" name="Rectangle 2576"/>
              <p:cNvSpPr/>
              <p:nvPr/>
            </p:nvSpPr>
            <p:spPr>
              <a:xfrm>
                <a:off x="8359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78" name="Rectangle 2577"/>
              <p:cNvSpPr/>
              <p:nvPr/>
            </p:nvSpPr>
            <p:spPr>
              <a:xfrm>
                <a:off x="9121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79" name="Rectangle 2578"/>
              <p:cNvSpPr/>
              <p:nvPr/>
            </p:nvSpPr>
            <p:spPr>
              <a:xfrm>
                <a:off x="9883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80" name="Rectangle 2579"/>
              <p:cNvSpPr/>
              <p:nvPr/>
            </p:nvSpPr>
            <p:spPr>
              <a:xfrm>
                <a:off x="10673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81" name="Rectangle 2580"/>
              <p:cNvSpPr/>
              <p:nvPr/>
            </p:nvSpPr>
            <p:spPr>
              <a:xfrm>
                <a:off x="11435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82" name="Rectangle 2581"/>
              <p:cNvSpPr/>
              <p:nvPr/>
            </p:nvSpPr>
            <p:spPr>
              <a:xfrm>
                <a:off x="12197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83" name="Rectangle 2582"/>
              <p:cNvSpPr/>
              <p:nvPr/>
            </p:nvSpPr>
            <p:spPr>
              <a:xfrm>
                <a:off x="12959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</p:grpSp>
        <p:sp>
          <p:nvSpPr>
            <p:cNvPr id="2584" name="Rectangle 2583"/>
            <p:cNvSpPr/>
            <p:nvPr/>
          </p:nvSpPr>
          <p:spPr>
            <a:xfrm>
              <a:off x="4273550" y="1857375"/>
              <a:ext cx="1219200" cy="1219200"/>
            </a:xfrm>
            <a:prstGeom prst="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2438430" hangingPunct="1">
                <a:defRPr/>
              </a:pPr>
              <a:endParaRPr lang="en-US" sz="3600" b="0" kern="1200">
                <a:solidFill>
                  <a:srgbClr val="FFFFFF"/>
                </a:solidFill>
                <a:latin typeface="Trebuchet MS"/>
              </a:endParaRPr>
            </a:p>
          </p:txBody>
        </p:sp>
        <p:sp>
          <p:nvSpPr>
            <p:cNvPr id="2585" name="Rectangle 2584"/>
            <p:cNvSpPr/>
            <p:nvPr/>
          </p:nvSpPr>
          <p:spPr>
            <a:xfrm>
              <a:off x="4289425" y="1857375"/>
              <a:ext cx="1219200" cy="1219200"/>
            </a:xfrm>
            <a:prstGeom prst="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2438430" hangingPunct="1">
                <a:defRPr/>
              </a:pPr>
              <a:endParaRPr lang="en-US" sz="3600" b="0" kern="1200">
                <a:solidFill>
                  <a:srgbClr val="FFFFFF"/>
                </a:solidFill>
                <a:latin typeface="Trebuchet MS"/>
              </a:endParaRPr>
            </a:p>
          </p:txBody>
        </p:sp>
        <p:grpSp>
          <p:nvGrpSpPr>
            <p:cNvPr id="2586" name="Group 2585"/>
            <p:cNvGrpSpPr/>
            <p:nvPr/>
          </p:nvGrpSpPr>
          <p:grpSpPr>
            <a:xfrm>
              <a:off x="5505100" y="1856434"/>
              <a:ext cx="1226024" cy="1231710"/>
              <a:chOff x="148419" y="2895600"/>
              <a:chExt cx="1226024" cy="1231710"/>
            </a:xfrm>
            <a:noFill/>
          </p:grpSpPr>
          <p:sp>
            <p:nvSpPr>
              <p:cNvPr id="2587" name="Rectangle 2586"/>
              <p:cNvSpPr/>
              <p:nvPr/>
            </p:nvSpPr>
            <p:spPr>
              <a:xfrm>
                <a:off x="1506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88" name="Rectangle 2587"/>
              <p:cNvSpPr/>
              <p:nvPr/>
            </p:nvSpPr>
            <p:spPr>
              <a:xfrm>
                <a:off x="2268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89" name="Rectangle 2588"/>
              <p:cNvSpPr/>
              <p:nvPr/>
            </p:nvSpPr>
            <p:spPr>
              <a:xfrm>
                <a:off x="3030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90" name="Rectangle 2589"/>
              <p:cNvSpPr/>
              <p:nvPr/>
            </p:nvSpPr>
            <p:spPr>
              <a:xfrm>
                <a:off x="3792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91" name="Rectangle 2590"/>
              <p:cNvSpPr/>
              <p:nvPr/>
            </p:nvSpPr>
            <p:spPr>
              <a:xfrm>
                <a:off x="4554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92" name="Rectangle 2591"/>
              <p:cNvSpPr/>
              <p:nvPr/>
            </p:nvSpPr>
            <p:spPr>
              <a:xfrm>
                <a:off x="5316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93" name="Rectangle 2592"/>
              <p:cNvSpPr/>
              <p:nvPr/>
            </p:nvSpPr>
            <p:spPr>
              <a:xfrm>
                <a:off x="6078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94" name="Rectangle 2593"/>
              <p:cNvSpPr/>
              <p:nvPr/>
            </p:nvSpPr>
            <p:spPr>
              <a:xfrm>
                <a:off x="6840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95" name="Rectangle 2594"/>
              <p:cNvSpPr/>
              <p:nvPr/>
            </p:nvSpPr>
            <p:spPr>
              <a:xfrm>
                <a:off x="7620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96" name="Rectangle 2595"/>
              <p:cNvSpPr/>
              <p:nvPr/>
            </p:nvSpPr>
            <p:spPr>
              <a:xfrm>
                <a:off x="8382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97" name="Rectangle 2596"/>
              <p:cNvSpPr/>
              <p:nvPr/>
            </p:nvSpPr>
            <p:spPr>
              <a:xfrm>
                <a:off x="9144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98" name="Rectangle 2597"/>
              <p:cNvSpPr/>
              <p:nvPr/>
            </p:nvSpPr>
            <p:spPr>
              <a:xfrm>
                <a:off x="9906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99" name="Rectangle 2598"/>
              <p:cNvSpPr/>
              <p:nvPr/>
            </p:nvSpPr>
            <p:spPr>
              <a:xfrm>
                <a:off x="10696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00" name="Rectangle 2599"/>
              <p:cNvSpPr/>
              <p:nvPr/>
            </p:nvSpPr>
            <p:spPr>
              <a:xfrm>
                <a:off x="11458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01" name="Rectangle 2600"/>
              <p:cNvSpPr/>
              <p:nvPr/>
            </p:nvSpPr>
            <p:spPr>
              <a:xfrm>
                <a:off x="12220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02" name="Rectangle 2601"/>
              <p:cNvSpPr/>
              <p:nvPr/>
            </p:nvSpPr>
            <p:spPr>
              <a:xfrm>
                <a:off x="12982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03" name="Rectangle 2602"/>
              <p:cNvSpPr/>
              <p:nvPr/>
            </p:nvSpPr>
            <p:spPr>
              <a:xfrm>
                <a:off x="1506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04" name="Rectangle 2603"/>
              <p:cNvSpPr/>
              <p:nvPr/>
            </p:nvSpPr>
            <p:spPr>
              <a:xfrm>
                <a:off x="2268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05" name="Rectangle 2604"/>
              <p:cNvSpPr/>
              <p:nvPr/>
            </p:nvSpPr>
            <p:spPr>
              <a:xfrm>
                <a:off x="3030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06" name="Rectangle 2605"/>
              <p:cNvSpPr/>
              <p:nvPr/>
            </p:nvSpPr>
            <p:spPr>
              <a:xfrm>
                <a:off x="3792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07" name="Rectangle 2606"/>
              <p:cNvSpPr/>
              <p:nvPr/>
            </p:nvSpPr>
            <p:spPr>
              <a:xfrm>
                <a:off x="4554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08" name="Rectangle 2607"/>
              <p:cNvSpPr/>
              <p:nvPr/>
            </p:nvSpPr>
            <p:spPr>
              <a:xfrm>
                <a:off x="5316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09" name="Rectangle 2608"/>
              <p:cNvSpPr/>
              <p:nvPr/>
            </p:nvSpPr>
            <p:spPr>
              <a:xfrm>
                <a:off x="6078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10" name="Rectangle 2609"/>
              <p:cNvSpPr/>
              <p:nvPr/>
            </p:nvSpPr>
            <p:spPr>
              <a:xfrm>
                <a:off x="6840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11" name="Rectangle 2610"/>
              <p:cNvSpPr/>
              <p:nvPr/>
            </p:nvSpPr>
            <p:spPr>
              <a:xfrm>
                <a:off x="7620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12" name="Rectangle 2611"/>
              <p:cNvSpPr/>
              <p:nvPr/>
            </p:nvSpPr>
            <p:spPr>
              <a:xfrm>
                <a:off x="8382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13" name="Rectangle 2612"/>
              <p:cNvSpPr/>
              <p:nvPr/>
            </p:nvSpPr>
            <p:spPr>
              <a:xfrm>
                <a:off x="9144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14" name="Rectangle 2613"/>
              <p:cNvSpPr/>
              <p:nvPr/>
            </p:nvSpPr>
            <p:spPr>
              <a:xfrm>
                <a:off x="9906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15" name="Rectangle 2614"/>
              <p:cNvSpPr/>
              <p:nvPr/>
            </p:nvSpPr>
            <p:spPr>
              <a:xfrm>
                <a:off x="10696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16" name="Rectangle 2615"/>
              <p:cNvSpPr/>
              <p:nvPr/>
            </p:nvSpPr>
            <p:spPr>
              <a:xfrm>
                <a:off x="11458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17" name="Rectangle 2616"/>
              <p:cNvSpPr/>
              <p:nvPr/>
            </p:nvSpPr>
            <p:spPr>
              <a:xfrm>
                <a:off x="12220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18" name="Rectangle 2617"/>
              <p:cNvSpPr/>
              <p:nvPr/>
            </p:nvSpPr>
            <p:spPr>
              <a:xfrm>
                <a:off x="12982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19" name="Rectangle 2618"/>
              <p:cNvSpPr/>
              <p:nvPr/>
            </p:nvSpPr>
            <p:spPr>
              <a:xfrm>
                <a:off x="1506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20" name="Rectangle 2619"/>
              <p:cNvSpPr/>
              <p:nvPr/>
            </p:nvSpPr>
            <p:spPr>
              <a:xfrm>
                <a:off x="2268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21" name="Rectangle 2620"/>
              <p:cNvSpPr/>
              <p:nvPr/>
            </p:nvSpPr>
            <p:spPr>
              <a:xfrm>
                <a:off x="3030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22" name="Rectangle 2621"/>
              <p:cNvSpPr/>
              <p:nvPr/>
            </p:nvSpPr>
            <p:spPr>
              <a:xfrm>
                <a:off x="3792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23" name="Rectangle 2622"/>
              <p:cNvSpPr/>
              <p:nvPr/>
            </p:nvSpPr>
            <p:spPr>
              <a:xfrm>
                <a:off x="4554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24" name="Rectangle 2623"/>
              <p:cNvSpPr/>
              <p:nvPr/>
            </p:nvSpPr>
            <p:spPr>
              <a:xfrm>
                <a:off x="5316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25" name="Rectangle 2624"/>
              <p:cNvSpPr/>
              <p:nvPr/>
            </p:nvSpPr>
            <p:spPr>
              <a:xfrm>
                <a:off x="6078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26" name="Rectangle 2625"/>
              <p:cNvSpPr/>
              <p:nvPr/>
            </p:nvSpPr>
            <p:spPr>
              <a:xfrm>
                <a:off x="6840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27" name="Rectangle 2626"/>
              <p:cNvSpPr/>
              <p:nvPr/>
            </p:nvSpPr>
            <p:spPr>
              <a:xfrm>
                <a:off x="7620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28" name="Rectangle 2627"/>
              <p:cNvSpPr/>
              <p:nvPr/>
            </p:nvSpPr>
            <p:spPr>
              <a:xfrm>
                <a:off x="8382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29" name="Rectangle 2628"/>
              <p:cNvSpPr/>
              <p:nvPr/>
            </p:nvSpPr>
            <p:spPr>
              <a:xfrm>
                <a:off x="9144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30" name="Rectangle 2629"/>
              <p:cNvSpPr/>
              <p:nvPr/>
            </p:nvSpPr>
            <p:spPr>
              <a:xfrm>
                <a:off x="9906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31" name="Rectangle 2630"/>
              <p:cNvSpPr/>
              <p:nvPr/>
            </p:nvSpPr>
            <p:spPr>
              <a:xfrm>
                <a:off x="10696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32" name="Rectangle 2631"/>
              <p:cNvSpPr/>
              <p:nvPr/>
            </p:nvSpPr>
            <p:spPr>
              <a:xfrm>
                <a:off x="11458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33" name="Rectangle 2632"/>
              <p:cNvSpPr/>
              <p:nvPr/>
            </p:nvSpPr>
            <p:spPr>
              <a:xfrm>
                <a:off x="12220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34" name="Rectangle 2633"/>
              <p:cNvSpPr/>
              <p:nvPr/>
            </p:nvSpPr>
            <p:spPr>
              <a:xfrm>
                <a:off x="12982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35" name="Rectangle 2634"/>
              <p:cNvSpPr/>
              <p:nvPr/>
            </p:nvSpPr>
            <p:spPr>
              <a:xfrm>
                <a:off x="1506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36" name="Rectangle 2635"/>
              <p:cNvSpPr/>
              <p:nvPr/>
            </p:nvSpPr>
            <p:spPr>
              <a:xfrm>
                <a:off x="2268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37" name="Rectangle 2636"/>
              <p:cNvSpPr/>
              <p:nvPr/>
            </p:nvSpPr>
            <p:spPr>
              <a:xfrm>
                <a:off x="3030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38" name="Rectangle 2637"/>
              <p:cNvSpPr/>
              <p:nvPr/>
            </p:nvSpPr>
            <p:spPr>
              <a:xfrm>
                <a:off x="3792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39" name="Rectangle 2638"/>
              <p:cNvSpPr/>
              <p:nvPr/>
            </p:nvSpPr>
            <p:spPr>
              <a:xfrm>
                <a:off x="4554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40" name="Rectangle 2639"/>
              <p:cNvSpPr/>
              <p:nvPr/>
            </p:nvSpPr>
            <p:spPr>
              <a:xfrm>
                <a:off x="5316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41" name="Rectangle 2640"/>
              <p:cNvSpPr/>
              <p:nvPr/>
            </p:nvSpPr>
            <p:spPr>
              <a:xfrm>
                <a:off x="6078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42" name="Rectangle 2641"/>
              <p:cNvSpPr/>
              <p:nvPr/>
            </p:nvSpPr>
            <p:spPr>
              <a:xfrm>
                <a:off x="6840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43" name="Rectangle 2642"/>
              <p:cNvSpPr/>
              <p:nvPr/>
            </p:nvSpPr>
            <p:spPr>
              <a:xfrm>
                <a:off x="7620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44" name="Rectangle 2643"/>
              <p:cNvSpPr/>
              <p:nvPr/>
            </p:nvSpPr>
            <p:spPr>
              <a:xfrm>
                <a:off x="8382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45" name="Rectangle 2644"/>
              <p:cNvSpPr/>
              <p:nvPr/>
            </p:nvSpPr>
            <p:spPr>
              <a:xfrm>
                <a:off x="9144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46" name="Rectangle 2645"/>
              <p:cNvSpPr/>
              <p:nvPr/>
            </p:nvSpPr>
            <p:spPr>
              <a:xfrm>
                <a:off x="9906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47" name="Rectangle 2646"/>
              <p:cNvSpPr/>
              <p:nvPr/>
            </p:nvSpPr>
            <p:spPr>
              <a:xfrm>
                <a:off x="10696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48" name="Rectangle 2647"/>
              <p:cNvSpPr/>
              <p:nvPr/>
            </p:nvSpPr>
            <p:spPr>
              <a:xfrm>
                <a:off x="11458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49" name="Rectangle 2648"/>
              <p:cNvSpPr/>
              <p:nvPr/>
            </p:nvSpPr>
            <p:spPr>
              <a:xfrm>
                <a:off x="12220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50" name="Rectangle 2649"/>
              <p:cNvSpPr/>
              <p:nvPr/>
            </p:nvSpPr>
            <p:spPr>
              <a:xfrm>
                <a:off x="12982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51" name="Rectangle 2650"/>
              <p:cNvSpPr/>
              <p:nvPr/>
            </p:nvSpPr>
            <p:spPr>
              <a:xfrm>
                <a:off x="1489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52" name="Rectangle 2651"/>
              <p:cNvSpPr/>
              <p:nvPr/>
            </p:nvSpPr>
            <p:spPr>
              <a:xfrm>
                <a:off x="2251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53" name="Rectangle 2652"/>
              <p:cNvSpPr/>
              <p:nvPr/>
            </p:nvSpPr>
            <p:spPr>
              <a:xfrm>
                <a:off x="3013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54" name="Rectangle 2653"/>
              <p:cNvSpPr/>
              <p:nvPr/>
            </p:nvSpPr>
            <p:spPr>
              <a:xfrm>
                <a:off x="3775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55" name="Rectangle 2654"/>
              <p:cNvSpPr/>
              <p:nvPr/>
            </p:nvSpPr>
            <p:spPr>
              <a:xfrm>
                <a:off x="4537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56" name="Rectangle 2655"/>
              <p:cNvSpPr/>
              <p:nvPr/>
            </p:nvSpPr>
            <p:spPr>
              <a:xfrm>
                <a:off x="5299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57" name="Rectangle 2656"/>
              <p:cNvSpPr/>
              <p:nvPr/>
            </p:nvSpPr>
            <p:spPr>
              <a:xfrm>
                <a:off x="6061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58" name="Rectangle 2657"/>
              <p:cNvSpPr/>
              <p:nvPr/>
            </p:nvSpPr>
            <p:spPr>
              <a:xfrm>
                <a:off x="6823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59" name="Rectangle 2658"/>
              <p:cNvSpPr/>
              <p:nvPr/>
            </p:nvSpPr>
            <p:spPr>
              <a:xfrm>
                <a:off x="7602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60" name="Rectangle 2659"/>
              <p:cNvSpPr/>
              <p:nvPr/>
            </p:nvSpPr>
            <p:spPr>
              <a:xfrm>
                <a:off x="8364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61" name="Rectangle 2660"/>
              <p:cNvSpPr/>
              <p:nvPr/>
            </p:nvSpPr>
            <p:spPr>
              <a:xfrm>
                <a:off x="9126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62" name="Rectangle 2661"/>
              <p:cNvSpPr/>
              <p:nvPr/>
            </p:nvSpPr>
            <p:spPr>
              <a:xfrm>
                <a:off x="9888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63" name="Rectangle 2662"/>
              <p:cNvSpPr/>
              <p:nvPr/>
            </p:nvSpPr>
            <p:spPr>
              <a:xfrm>
                <a:off x="10679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64" name="Rectangle 2663"/>
              <p:cNvSpPr/>
              <p:nvPr/>
            </p:nvSpPr>
            <p:spPr>
              <a:xfrm>
                <a:off x="11441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65" name="Rectangle 2664"/>
              <p:cNvSpPr/>
              <p:nvPr/>
            </p:nvSpPr>
            <p:spPr>
              <a:xfrm>
                <a:off x="12203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66" name="Rectangle 2665"/>
              <p:cNvSpPr/>
              <p:nvPr/>
            </p:nvSpPr>
            <p:spPr>
              <a:xfrm>
                <a:off x="12965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67" name="Rectangle 2666"/>
              <p:cNvSpPr/>
              <p:nvPr/>
            </p:nvSpPr>
            <p:spPr>
              <a:xfrm>
                <a:off x="1489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68" name="Rectangle 2667"/>
              <p:cNvSpPr/>
              <p:nvPr/>
            </p:nvSpPr>
            <p:spPr>
              <a:xfrm>
                <a:off x="2251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69" name="Rectangle 2668"/>
              <p:cNvSpPr/>
              <p:nvPr/>
            </p:nvSpPr>
            <p:spPr>
              <a:xfrm>
                <a:off x="3013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70" name="Rectangle 2669"/>
              <p:cNvSpPr/>
              <p:nvPr/>
            </p:nvSpPr>
            <p:spPr>
              <a:xfrm>
                <a:off x="3775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71" name="Rectangle 2670"/>
              <p:cNvSpPr/>
              <p:nvPr/>
            </p:nvSpPr>
            <p:spPr>
              <a:xfrm>
                <a:off x="4537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72" name="Rectangle 2671"/>
              <p:cNvSpPr/>
              <p:nvPr/>
            </p:nvSpPr>
            <p:spPr>
              <a:xfrm>
                <a:off x="5299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73" name="Rectangle 2672"/>
              <p:cNvSpPr/>
              <p:nvPr/>
            </p:nvSpPr>
            <p:spPr>
              <a:xfrm>
                <a:off x="6061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74" name="Rectangle 2673"/>
              <p:cNvSpPr/>
              <p:nvPr/>
            </p:nvSpPr>
            <p:spPr>
              <a:xfrm>
                <a:off x="6823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75" name="Rectangle 2674"/>
              <p:cNvSpPr/>
              <p:nvPr/>
            </p:nvSpPr>
            <p:spPr>
              <a:xfrm>
                <a:off x="7602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76" name="Rectangle 2675"/>
              <p:cNvSpPr/>
              <p:nvPr/>
            </p:nvSpPr>
            <p:spPr>
              <a:xfrm>
                <a:off x="8364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77" name="Rectangle 2676"/>
              <p:cNvSpPr/>
              <p:nvPr/>
            </p:nvSpPr>
            <p:spPr>
              <a:xfrm>
                <a:off x="9126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78" name="Rectangle 2677"/>
              <p:cNvSpPr/>
              <p:nvPr/>
            </p:nvSpPr>
            <p:spPr>
              <a:xfrm>
                <a:off x="9888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79" name="Rectangle 2678"/>
              <p:cNvSpPr/>
              <p:nvPr/>
            </p:nvSpPr>
            <p:spPr>
              <a:xfrm>
                <a:off x="10679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80" name="Rectangle 2679"/>
              <p:cNvSpPr/>
              <p:nvPr/>
            </p:nvSpPr>
            <p:spPr>
              <a:xfrm>
                <a:off x="11441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81" name="Rectangle 2680"/>
              <p:cNvSpPr/>
              <p:nvPr/>
            </p:nvSpPr>
            <p:spPr>
              <a:xfrm>
                <a:off x="12203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82" name="Rectangle 2681"/>
              <p:cNvSpPr/>
              <p:nvPr/>
            </p:nvSpPr>
            <p:spPr>
              <a:xfrm>
                <a:off x="12965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83" name="Rectangle 2682"/>
              <p:cNvSpPr/>
              <p:nvPr/>
            </p:nvSpPr>
            <p:spPr>
              <a:xfrm>
                <a:off x="1489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84" name="Rectangle 2683"/>
              <p:cNvSpPr/>
              <p:nvPr/>
            </p:nvSpPr>
            <p:spPr>
              <a:xfrm>
                <a:off x="2251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85" name="Rectangle 2684"/>
              <p:cNvSpPr/>
              <p:nvPr/>
            </p:nvSpPr>
            <p:spPr>
              <a:xfrm>
                <a:off x="3013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86" name="Rectangle 2685"/>
              <p:cNvSpPr/>
              <p:nvPr/>
            </p:nvSpPr>
            <p:spPr>
              <a:xfrm>
                <a:off x="3775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87" name="Rectangle 2686"/>
              <p:cNvSpPr/>
              <p:nvPr/>
            </p:nvSpPr>
            <p:spPr>
              <a:xfrm>
                <a:off x="4537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88" name="Rectangle 2687"/>
              <p:cNvSpPr/>
              <p:nvPr/>
            </p:nvSpPr>
            <p:spPr>
              <a:xfrm>
                <a:off x="5299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89" name="Rectangle 2688"/>
              <p:cNvSpPr/>
              <p:nvPr/>
            </p:nvSpPr>
            <p:spPr>
              <a:xfrm>
                <a:off x="6061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90" name="Rectangle 2689"/>
              <p:cNvSpPr/>
              <p:nvPr/>
            </p:nvSpPr>
            <p:spPr>
              <a:xfrm>
                <a:off x="6823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91" name="Rectangle 2690"/>
              <p:cNvSpPr/>
              <p:nvPr/>
            </p:nvSpPr>
            <p:spPr>
              <a:xfrm>
                <a:off x="7602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92" name="Rectangle 2691"/>
              <p:cNvSpPr/>
              <p:nvPr/>
            </p:nvSpPr>
            <p:spPr>
              <a:xfrm>
                <a:off x="8364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93" name="Rectangle 2692"/>
              <p:cNvSpPr/>
              <p:nvPr/>
            </p:nvSpPr>
            <p:spPr>
              <a:xfrm>
                <a:off x="9126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94" name="Rectangle 2693"/>
              <p:cNvSpPr/>
              <p:nvPr/>
            </p:nvSpPr>
            <p:spPr>
              <a:xfrm>
                <a:off x="9888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95" name="Rectangle 2694"/>
              <p:cNvSpPr/>
              <p:nvPr/>
            </p:nvSpPr>
            <p:spPr>
              <a:xfrm>
                <a:off x="10679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96" name="Rectangle 2695"/>
              <p:cNvSpPr/>
              <p:nvPr/>
            </p:nvSpPr>
            <p:spPr>
              <a:xfrm>
                <a:off x="11441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97" name="Rectangle 2696"/>
              <p:cNvSpPr/>
              <p:nvPr/>
            </p:nvSpPr>
            <p:spPr>
              <a:xfrm>
                <a:off x="12203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98" name="Rectangle 2697"/>
              <p:cNvSpPr/>
              <p:nvPr/>
            </p:nvSpPr>
            <p:spPr>
              <a:xfrm>
                <a:off x="12965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99" name="Rectangle 2698"/>
              <p:cNvSpPr/>
              <p:nvPr/>
            </p:nvSpPr>
            <p:spPr>
              <a:xfrm>
                <a:off x="1489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00" name="Rectangle 2699"/>
              <p:cNvSpPr/>
              <p:nvPr/>
            </p:nvSpPr>
            <p:spPr>
              <a:xfrm>
                <a:off x="2251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01" name="Rectangle 2700"/>
              <p:cNvSpPr/>
              <p:nvPr/>
            </p:nvSpPr>
            <p:spPr>
              <a:xfrm>
                <a:off x="3013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02" name="Rectangle 2701"/>
              <p:cNvSpPr/>
              <p:nvPr/>
            </p:nvSpPr>
            <p:spPr>
              <a:xfrm>
                <a:off x="3775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03" name="Rectangle 2702"/>
              <p:cNvSpPr/>
              <p:nvPr/>
            </p:nvSpPr>
            <p:spPr>
              <a:xfrm>
                <a:off x="4537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04" name="Rectangle 2703"/>
              <p:cNvSpPr/>
              <p:nvPr/>
            </p:nvSpPr>
            <p:spPr>
              <a:xfrm>
                <a:off x="5299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05" name="Rectangle 2704"/>
              <p:cNvSpPr/>
              <p:nvPr/>
            </p:nvSpPr>
            <p:spPr>
              <a:xfrm>
                <a:off x="6061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06" name="Rectangle 2705"/>
              <p:cNvSpPr/>
              <p:nvPr/>
            </p:nvSpPr>
            <p:spPr>
              <a:xfrm>
                <a:off x="6823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07" name="Rectangle 2706"/>
              <p:cNvSpPr/>
              <p:nvPr/>
            </p:nvSpPr>
            <p:spPr>
              <a:xfrm>
                <a:off x="7602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08" name="Rectangle 2707"/>
              <p:cNvSpPr/>
              <p:nvPr/>
            </p:nvSpPr>
            <p:spPr>
              <a:xfrm>
                <a:off x="8364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09" name="Rectangle 2708"/>
              <p:cNvSpPr/>
              <p:nvPr/>
            </p:nvSpPr>
            <p:spPr>
              <a:xfrm>
                <a:off x="9126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10" name="Rectangle 2709"/>
              <p:cNvSpPr/>
              <p:nvPr/>
            </p:nvSpPr>
            <p:spPr>
              <a:xfrm>
                <a:off x="9888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11" name="Rectangle 2710"/>
              <p:cNvSpPr/>
              <p:nvPr/>
            </p:nvSpPr>
            <p:spPr>
              <a:xfrm>
                <a:off x="10679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12" name="Rectangle 2711"/>
              <p:cNvSpPr/>
              <p:nvPr/>
            </p:nvSpPr>
            <p:spPr>
              <a:xfrm>
                <a:off x="11441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13" name="Rectangle 2712"/>
              <p:cNvSpPr/>
              <p:nvPr/>
            </p:nvSpPr>
            <p:spPr>
              <a:xfrm>
                <a:off x="12203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14" name="Rectangle 2713"/>
              <p:cNvSpPr/>
              <p:nvPr/>
            </p:nvSpPr>
            <p:spPr>
              <a:xfrm>
                <a:off x="12965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15" name="Rectangle 2714"/>
              <p:cNvSpPr/>
              <p:nvPr/>
            </p:nvSpPr>
            <p:spPr>
              <a:xfrm>
                <a:off x="1501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16" name="Rectangle 2715"/>
              <p:cNvSpPr/>
              <p:nvPr/>
            </p:nvSpPr>
            <p:spPr>
              <a:xfrm>
                <a:off x="2263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17" name="Rectangle 2716"/>
              <p:cNvSpPr/>
              <p:nvPr/>
            </p:nvSpPr>
            <p:spPr>
              <a:xfrm>
                <a:off x="3025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18" name="Rectangle 2717"/>
              <p:cNvSpPr/>
              <p:nvPr/>
            </p:nvSpPr>
            <p:spPr>
              <a:xfrm>
                <a:off x="3787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19" name="Rectangle 2718"/>
              <p:cNvSpPr/>
              <p:nvPr/>
            </p:nvSpPr>
            <p:spPr>
              <a:xfrm>
                <a:off x="4549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20" name="Rectangle 2719"/>
              <p:cNvSpPr/>
              <p:nvPr/>
            </p:nvSpPr>
            <p:spPr>
              <a:xfrm>
                <a:off x="5311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21" name="Rectangle 2720"/>
              <p:cNvSpPr/>
              <p:nvPr/>
            </p:nvSpPr>
            <p:spPr>
              <a:xfrm>
                <a:off x="6073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22" name="Rectangle 2721"/>
              <p:cNvSpPr/>
              <p:nvPr/>
            </p:nvSpPr>
            <p:spPr>
              <a:xfrm>
                <a:off x="6835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23" name="Rectangle 2722"/>
              <p:cNvSpPr/>
              <p:nvPr/>
            </p:nvSpPr>
            <p:spPr>
              <a:xfrm>
                <a:off x="7614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24" name="Rectangle 2723"/>
              <p:cNvSpPr/>
              <p:nvPr/>
            </p:nvSpPr>
            <p:spPr>
              <a:xfrm>
                <a:off x="8376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25" name="Rectangle 2724"/>
              <p:cNvSpPr/>
              <p:nvPr/>
            </p:nvSpPr>
            <p:spPr>
              <a:xfrm>
                <a:off x="9138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26" name="Rectangle 2725"/>
              <p:cNvSpPr/>
              <p:nvPr/>
            </p:nvSpPr>
            <p:spPr>
              <a:xfrm>
                <a:off x="9900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27" name="Rectangle 2726"/>
              <p:cNvSpPr/>
              <p:nvPr/>
            </p:nvSpPr>
            <p:spPr>
              <a:xfrm>
                <a:off x="10690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28" name="Rectangle 2727"/>
              <p:cNvSpPr/>
              <p:nvPr/>
            </p:nvSpPr>
            <p:spPr>
              <a:xfrm>
                <a:off x="11452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29" name="Rectangle 2728"/>
              <p:cNvSpPr/>
              <p:nvPr/>
            </p:nvSpPr>
            <p:spPr>
              <a:xfrm>
                <a:off x="12214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30" name="Rectangle 2729"/>
              <p:cNvSpPr/>
              <p:nvPr/>
            </p:nvSpPr>
            <p:spPr>
              <a:xfrm>
                <a:off x="12976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31" name="Rectangle 2730"/>
              <p:cNvSpPr/>
              <p:nvPr/>
            </p:nvSpPr>
            <p:spPr>
              <a:xfrm>
                <a:off x="1501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32" name="Rectangle 2731"/>
              <p:cNvSpPr/>
              <p:nvPr/>
            </p:nvSpPr>
            <p:spPr>
              <a:xfrm>
                <a:off x="2263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33" name="Rectangle 2732"/>
              <p:cNvSpPr/>
              <p:nvPr/>
            </p:nvSpPr>
            <p:spPr>
              <a:xfrm>
                <a:off x="3025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34" name="Rectangle 2733"/>
              <p:cNvSpPr/>
              <p:nvPr/>
            </p:nvSpPr>
            <p:spPr>
              <a:xfrm>
                <a:off x="3787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35" name="Rectangle 2734"/>
              <p:cNvSpPr/>
              <p:nvPr/>
            </p:nvSpPr>
            <p:spPr>
              <a:xfrm>
                <a:off x="4549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36" name="Rectangle 2735"/>
              <p:cNvSpPr/>
              <p:nvPr/>
            </p:nvSpPr>
            <p:spPr>
              <a:xfrm>
                <a:off x="5311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37" name="Rectangle 2736"/>
              <p:cNvSpPr/>
              <p:nvPr/>
            </p:nvSpPr>
            <p:spPr>
              <a:xfrm>
                <a:off x="6073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38" name="Rectangle 2737"/>
              <p:cNvSpPr/>
              <p:nvPr/>
            </p:nvSpPr>
            <p:spPr>
              <a:xfrm>
                <a:off x="6835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39" name="Rectangle 2738"/>
              <p:cNvSpPr/>
              <p:nvPr/>
            </p:nvSpPr>
            <p:spPr>
              <a:xfrm>
                <a:off x="7614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40" name="Rectangle 2739"/>
              <p:cNvSpPr/>
              <p:nvPr/>
            </p:nvSpPr>
            <p:spPr>
              <a:xfrm>
                <a:off x="8376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41" name="Rectangle 2740"/>
              <p:cNvSpPr/>
              <p:nvPr/>
            </p:nvSpPr>
            <p:spPr>
              <a:xfrm>
                <a:off x="9138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42" name="Rectangle 2741"/>
              <p:cNvSpPr/>
              <p:nvPr/>
            </p:nvSpPr>
            <p:spPr>
              <a:xfrm>
                <a:off x="9900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43" name="Rectangle 2742"/>
              <p:cNvSpPr/>
              <p:nvPr/>
            </p:nvSpPr>
            <p:spPr>
              <a:xfrm>
                <a:off x="10690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44" name="Rectangle 2743"/>
              <p:cNvSpPr/>
              <p:nvPr/>
            </p:nvSpPr>
            <p:spPr>
              <a:xfrm>
                <a:off x="11452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45" name="Rectangle 2744"/>
              <p:cNvSpPr/>
              <p:nvPr/>
            </p:nvSpPr>
            <p:spPr>
              <a:xfrm>
                <a:off x="12214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46" name="Rectangle 2745"/>
              <p:cNvSpPr/>
              <p:nvPr/>
            </p:nvSpPr>
            <p:spPr>
              <a:xfrm>
                <a:off x="12976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47" name="Rectangle 2746"/>
              <p:cNvSpPr/>
              <p:nvPr/>
            </p:nvSpPr>
            <p:spPr>
              <a:xfrm>
                <a:off x="1501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48" name="Rectangle 2747"/>
              <p:cNvSpPr/>
              <p:nvPr/>
            </p:nvSpPr>
            <p:spPr>
              <a:xfrm>
                <a:off x="2263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49" name="Rectangle 2748"/>
              <p:cNvSpPr/>
              <p:nvPr/>
            </p:nvSpPr>
            <p:spPr>
              <a:xfrm>
                <a:off x="3025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50" name="Rectangle 2749"/>
              <p:cNvSpPr/>
              <p:nvPr/>
            </p:nvSpPr>
            <p:spPr>
              <a:xfrm>
                <a:off x="3787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51" name="Rectangle 2750"/>
              <p:cNvSpPr/>
              <p:nvPr/>
            </p:nvSpPr>
            <p:spPr>
              <a:xfrm>
                <a:off x="4549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52" name="Rectangle 2751"/>
              <p:cNvSpPr/>
              <p:nvPr/>
            </p:nvSpPr>
            <p:spPr>
              <a:xfrm>
                <a:off x="5311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53" name="Rectangle 2752"/>
              <p:cNvSpPr/>
              <p:nvPr/>
            </p:nvSpPr>
            <p:spPr>
              <a:xfrm>
                <a:off x="6073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54" name="Rectangle 2753"/>
              <p:cNvSpPr/>
              <p:nvPr/>
            </p:nvSpPr>
            <p:spPr>
              <a:xfrm>
                <a:off x="6835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55" name="Rectangle 2754"/>
              <p:cNvSpPr/>
              <p:nvPr/>
            </p:nvSpPr>
            <p:spPr>
              <a:xfrm>
                <a:off x="7614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56" name="Rectangle 2755"/>
              <p:cNvSpPr/>
              <p:nvPr/>
            </p:nvSpPr>
            <p:spPr>
              <a:xfrm>
                <a:off x="8376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57" name="Rectangle 2756"/>
              <p:cNvSpPr/>
              <p:nvPr/>
            </p:nvSpPr>
            <p:spPr>
              <a:xfrm>
                <a:off x="9138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58" name="Rectangle 2757"/>
              <p:cNvSpPr/>
              <p:nvPr/>
            </p:nvSpPr>
            <p:spPr>
              <a:xfrm>
                <a:off x="9900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59" name="Rectangle 2758"/>
              <p:cNvSpPr/>
              <p:nvPr/>
            </p:nvSpPr>
            <p:spPr>
              <a:xfrm>
                <a:off x="10690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60" name="Rectangle 2759"/>
              <p:cNvSpPr/>
              <p:nvPr/>
            </p:nvSpPr>
            <p:spPr>
              <a:xfrm>
                <a:off x="11452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61" name="Rectangle 2760"/>
              <p:cNvSpPr/>
              <p:nvPr/>
            </p:nvSpPr>
            <p:spPr>
              <a:xfrm>
                <a:off x="12214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62" name="Rectangle 2761"/>
              <p:cNvSpPr/>
              <p:nvPr/>
            </p:nvSpPr>
            <p:spPr>
              <a:xfrm>
                <a:off x="12976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63" name="Rectangle 2762"/>
              <p:cNvSpPr/>
              <p:nvPr/>
            </p:nvSpPr>
            <p:spPr>
              <a:xfrm>
                <a:off x="1501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64" name="Rectangle 2763"/>
              <p:cNvSpPr/>
              <p:nvPr/>
            </p:nvSpPr>
            <p:spPr>
              <a:xfrm>
                <a:off x="2263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65" name="Rectangle 2764"/>
              <p:cNvSpPr/>
              <p:nvPr/>
            </p:nvSpPr>
            <p:spPr>
              <a:xfrm>
                <a:off x="3025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66" name="Rectangle 2765"/>
              <p:cNvSpPr/>
              <p:nvPr/>
            </p:nvSpPr>
            <p:spPr>
              <a:xfrm>
                <a:off x="3787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67" name="Rectangle 2766"/>
              <p:cNvSpPr/>
              <p:nvPr/>
            </p:nvSpPr>
            <p:spPr>
              <a:xfrm>
                <a:off x="4549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68" name="Rectangle 2767"/>
              <p:cNvSpPr/>
              <p:nvPr/>
            </p:nvSpPr>
            <p:spPr>
              <a:xfrm>
                <a:off x="5311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69" name="Rectangle 2768"/>
              <p:cNvSpPr/>
              <p:nvPr/>
            </p:nvSpPr>
            <p:spPr>
              <a:xfrm>
                <a:off x="6073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70" name="Rectangle 2769"/>
              <p:cNvSpPr/>
              <p:nvPr/>
            </p:nvSpPr>
            <p:spPr>
              <a:xfrm>
                <a:off x="6835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71" name="Rectangle 2770"/>
              <p:cNvSpPr/>
              <p:nvPr/>
            </p:nvSpPr>
            <p:spPr>
              <a:xfrm>
                <a:off x="7614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72" name="Rectangle 2771"/>
              <p:cNvSpPr/>
              <p:nvPr/>
            </p:nvSpPr>
            <p:spPr>
              <a:xfrm>
                <a:off x="8376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73" name="Rectangle 2772"/>
              <p:cNvSpPr/>
              <p:nvPr/>
            </p:nvSpPr>
            <p:spPr>
              <a:xfrm>
                <a:off x="9138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74" name="Rectangle 2773"/>
              <p:cNvSpPr/>
              <p:nvPr/>
            </p:nvSpPr>
            <p:spPr>
              <a:xfrm>
                <a:off x="9900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75" name="Rectangle 2774"/>
              <p:cNvSpPr/>
              <p:nvPr/>
            </p:nvSpPr>
            <p:spPr>
              <a:xfrm>
                <a:off x="10690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76" name="Rectangle 2775"/>
              <p:cNvSpPr/>
              <p:nvPr/>
            </p:nvSpPr>
            <p:spPr>
              <a:xfrm>
                <a:off x="11452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77" name="Rectangle 2776"/>
              <p:cNvSpPr/>
              <p:nvPr/>
            </p:nvSpPr>
            <p:spPr>
              <a:xfrm>
                <a:off x="12214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78" name="Rectangle 2777"/>
              <p:cNvSpPr/>
              <p:nvPr/>
            </p:nvSpPr>
            <p:spPr>
              <a:xfrm>
                <a:off x="12976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79" name="Rectangle 2778"/>
              <p:cNvSpPr/>
              <p:nvPr/>
            </p:nvSpPr>
            <p:spPr>
              <a:xfrm>
                <a:off x="1484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80" name="Rectangle 2779"/>
              <p:cNvSpPr/>
              <p:nvPr/>
            </p:nvSpPr>
            <p:spPr>
              <a:xfrm>
                <a:off x="2246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81" name="Rectangle 2780"/>
              <p:cNvSpPr/>
              <p:nvPr/>
            </p:nvSpPr>
            <p:spPr>
              <a:xfrm>
                <a:off x="3008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82" name="Rectangle 2781"/>
              <p:cNvSpPr/>
              <p:nvPr/>
            </p:nvSpPr>
            <p:spPr>
              <a:xfrm>
                <a:off x="3770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83" name="Rectangle 2782"/>
              <p:cNvSpPr/>
              <p:nvPr/>
            </p:nvSpPr>
            <p:spPr>
              <a:xfrm>
                <a:off x="4532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84" name="Rectangle 2783"/>
              <p:cNvSpPr/>
              <p:nvPr/>
            </p:nvSpPr>
            <p:spPr>
              <a:xfrm>
                <a:off x="5294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85" name="Rectangle 2784"/>
              <p:cNvSpPr/>
              <p:nvPr/>
            </p:nvSpPr>
            <p:spPr>
              <a:xfrm>
                <a:off x="6056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86" name="Rectangle 2785"/>
              <p:cNvSpPr/>
              <p:nvPr/>
            </p:nvSpPr>
            <p:spPr>
              <a:xfrm>
                <a:off x="6818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87" name="Rectangle 2786"/>
              <p:cNvSpPr/>
              <p:nvPr/>
            </p:nvSpPr>
            <p:spPr>
              <a:xfrm>
                <a:off x="7597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88" name="Rectangle 2787"/>
              <p:cNvSpPr/>
              <p:nvPr/>
            </p:nvSpPr>
            <p:spPr>
              <a:xfrm>
                <a:off x="8359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89" name="Rectangle 2788"/>
              <p:cNvSpPr/>
              <p:nvPr/>
            </p:nvSpPr>
            <p:spPr>
              <a:xfrm>
                <a:off x="9121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90" name="Rectangle 2789"/>
              <p:cNvSpPr/>
              <p:nvPr/>
            </p:nvSpPr>
            <p:spPr>
              <a:xfrm>
                <a:off x="9883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91" name="Rectangle 2790"/>
              <p:cNvSpPr/>
              <p:nvPr/>
            </p:nvSpPr>
            <p:spPr>
              <a:xfrm>
                <a:off x="10673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92" name="Rectangle 2791"/>
              <p:cNvSpPr/>
              <p:nvPr/>
            </p:nvSpPr>
            <p:spPr>
              <a:xfrm>
                <a:off x="11435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93" name="Rectangle 2792"/>
              <p:cNvSpPr/>
              <p:nvPr/>
            </p:nvSpPr>
            <p:spPr>
              <a:xfrm>
                <a:off x="12197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94" name="Rectangle 2793"/>
              <p:cNvSpPr/>
              <p:nvPr/>
            </p:nvSpPr>
            <p:spPr>
              <a:xfrm>
                <a:off x="12959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95" name="Rectangle 2794"/>
              <p:cNvSpPr/>
              <p:nvPr/>
            </p:nvSpPr>
            <p:spPr>
              <a:xfrm>
                <a:off x="1484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96" name="Rectangle 2795"/>
              <p:cNvSpPr/>
              <p:nvPr/>
            </p:nvSpPr>
            <p:spPr>
              <a:xfrm>
                <a:off x="2246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97" name="Rectangle 2796"/>
              <p:cNvSpPr/>
              <p:nvPr/>
            </p:nvSpPr>
            <p:spPr>
              <a:xfrm>
                <a:off x="3008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98" name="Rectangle 2797"/>
              <p:cNvSpPr/>
              <p:nvPr/>
            </p:nvSpPr>
            <p:spPr>
              <a:xfrm>
                <a:off x="3770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99" name="Rectangle 2798"/>
              <p:cNvSpPr/>
              <p:nvPr/>
            </p:nvSpPr>
            <p:spPr>
              <a:xfrm>
                <a:off x="4532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00" name="Rectangle 2799"/>
              <p:cNvSpPr/>
              <p:nvPr/>
            </p:nvSpPr>
            <p:spPr>
              <a:xfrm>
                <a:off x="5294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01" name="Rectangle 2800"/>
              <p:cNvSpPr/>
              <p:nvPr/>
            </p:nvSpPr>
            <p:spPr>
              <a:xfrm>
                <a:off x="6056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02" name="Rectangle 2801"/>
              <p:cNvSpPr/>
              <p:nvPr/>
            </p:nvSpPr>
            <p:spPr>
              <a:xfrm>
                <a:off x="6818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03" name="Rectangle 2802"/>
              <p:cNvSpPr/>
              <p:nvPr/>
            </p:nvSpPr>
            <p:spPr>
              <a:xfrm>
                <a:off x="7597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04" name="Rectangle 2803"/>
              <p:cNvSpPr/>
              <p:nvPr/>
            </p:nvSpPr>
            <p:spPr>
              <a:xfrm>
                <a:off x="8359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05" name="Rectangle 2804"/>
              <p:cNvSpPr/>
              <p:nvPr/>
            </p:nvSpPr>
            <p:spPr>
              <a:xfrm>
                <a:off x="9121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06" name="Rectangle 2805"/>
              <p:cNvSpPr/>
              <p:nvPr/>
            </p:nvSpPr>
            <p:spPr>
              <a:xfrm>
                <a:off x="9883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07" name="Rectangle 2806"/>
              <p:cNvSpPr/>
              <p:nvPr/>
            </p:nvSpPr>
            <p:spPr>
              <a:xfrm>
                <a:off x="10673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08" name="Rectangle 2807"/>
              <p:cNvSpPr/>
              <p:nvPr/>
            </p:nvSpPr>
            <p:spPr>
              <a:xfrm>
                <a:off x="11435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09" name="Rectangle 2808"/>
              <p:cNvSpPr/>
              <p:nvPr/>
            </p:nvSpPr>
            <p:spPr>
              <a:xfrm>
                <a:off x="12197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10" name="Rectangle 2809"/>
              <p:cNvSpPr/>
              <p:nvPr/>
            </p:nvSpPr>
            <p:spPr>
              <a:xfrm>
                <a:off x="12959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11" name="Rectangle 2810"/>
              <p:cNvSpPr/>
              <p:nvPr/>
            </p:nvSpPr>
            <p:spPr>
              <a:xfrm>
                <a:off x="1484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12" name="Rectangle 2811"/>
              <p:cNvSpPr/>
              <p:nvPr/>
            </p:nvSpPr>
            <p:spPr>
              <a:xfrm>
                <a:off x="2246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13" name="Rectangle 2812"/>
              <p:cNvSpPr/>
              <p:nvPr/>
            </p:nvSpPr>
            <p:spPr>
              <a:xfrm>
                <a:off x="3008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14" name="Rectangle 2813"/>
              <p:cNvSpPr/>
              <p:nvPr/>
            </p:nvSpPr>
            <p:spPr>
              <a:xfrm>
                <a:off x="3770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15" name="Rectangle 2814"/>
              <p:cNvSpPr/>
              <p:nvPr/>
            </p:nvSpPr>
            <p:spPr>
              <a:xfrm>
                <a:off x="4532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16" name="Rectangle 2815"/>
              <p:cNvSpPr/>
              <p:nvPr/>
            </p:nvSpPr>
            <p:spPr>
              <a:xfrm>
                <a:off x="5294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17" name="Rectangle 2816"/>
              <p:cNvSpPr/>
              <p:nvPr/>
            </p:nvSpPr>
            <p:spPr>
              <a:xfrm>
                <a:off x="6056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18" name="Rectangle 2817"/>
              <p:cNvSpPr/>
              <p:nvPr/>
            </p:nvSpPr>
            <p:spPr>
              <a:xfrm>
                <a:off x="6818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19" name="Rectangle 2818"/>
              <p:cNvSpPr/>
              <p:nvPr/>
            </p:nvSpPr>
            <p:spPr>
              <a:xfrm>
                <a:off x="7597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20" name="Rectangle 2819"/>
              <p:cNvSpPr/>
              <p:nvPr/>
            </p:nvSpPr>
            <p:spPr>
              <a:xfrm>
                <a:off x="8359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21" name="Rectangle 2820"/>
              <p:cNvSpPr/>
              <p:nvPr/>
            </p:nvSpPr>
            <p:spPr>
              <a:xfrm>
                <a:off x="9121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22" name="Rectangle 2821"/>
              <p:cNvSpPr/>
              <p:nvPr/>
            </p:nvSpPr>
            <p:spPr>
              <a:xfrm>
                <a:off x="9883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23" name="Rectangle 2822"/>
              <p:cNvSpPr/>
              <p:nvPr/>
            </p:nvSpPr>
            <p:spPr>
              <a:xfrm>
                <a:off x="10673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24" name="Rectangle 2823"/>
              <p:cNvSpPr/>
              <p:nvPr/>
            </p:nvSpPr>
            <p:spPr>
              <a:xfrm>
                <a:off x="11435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25" name="Rectangle 2824"/>
              <p:cNvSpPr/>
              <p:nvPr/>
            </p:nvSpPr>
            <p:spPr>
              <a:xfrm>
                <a:off x="12197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26" name="Rectangle 2825"/>
              <p:cNvSpPr/>
              <p:nvPr/>
            </p:nvSpPr>
            <p:spPr>
              <a:xfrm>
                <a:off x="12959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27" name="Rectangle 2826"/>
              <p:cNvSpPr/>
              <p:nvPr/>
            </p:nvSpPr>
            <p:spPr>
              <a:xfrm>
                <a:off x="1484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28" name="Rectangle 2827"/>
              <p:cNvSpPr/>
              <p:nvPr/>
            </p:nvSpPr>
            <p:spPr>
              <a:xfrm>
                <a:off x="2246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29" name="Rectangle 2828"/>
              <p:cNvSpPr/>
              <p:nvPr/>
            </p:nvSpPr>
            <p:spPr>
              <a:xfrm>
                <a:off x="3008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30" name="Rectangle 2829"/>
              <p:cNvSpPr/>
              <p:nvPr/>
            </p:nvSpPr>
            <p:spPr>
              <a:xfrm>
                <a:off x="3770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31" name="Rectangle 2830"/>
              <p:cNvSpPr/>
              <p:nvPr/>
            </p:nvSpPr>
            <p:spPr>
              <a:xfrm>
                <a:off x="4532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32" name="Rectangle 2831"/>
              <p:cNvSpPr/>
              <p:nvPr/>
            </p:nvSpPr>
            <p:spPr>
              <a:xfrm>
                <a:off x="5294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33" name="Rectangle 2832"/>
              <p:cNvSpPr/>
              <p:nvPr/>
            </p:nvSpPr>
            <p:spPr>
              <a:xfrm>
                <a:off x="6056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34" name="Rectangle 2833"/>
              <p:cNvSpPr/>
              <p:nvPr/>
            </p:nvSpPr>
            <p:spPr>
              <a:xfrm>
                <a:off x="6818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35" name="Rectangle 2834"/>
              <p:cNvSpPr/>
              <p:nvPr/>
            </p:nvSpPr>
            <p:spPr>
              <a:xfrm>
                <a:off x="7597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36" name="Rectangle 2835"/>
              <p:cNvSpPr/>
              <p:nvPr/>
            </p:nvSpPr>
            <p:spPr>
              <a:xfrm>
                <a:off x="8359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37" name="Rectangle 2836"/>
              <p:cNvSpPr/>
              <p:nvPr/>
            </p:nvSpPr>
            <p:spPr>
              <a:xfrm>
                <a:off x="9121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38" name="Rectangle 2837"/>
              <p:cNvSpPr/>
              <p:nvPr/>
            </p:nvSpPr>
            <p:spPr>
              <a:xfrm>
                <a:off x="9883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39" name="Rectangle 2838"/>
              <p:cNvSpPr/>
              <p:nvPr/>
            </p:nvSpPr>
            <p:spPr>
              <a:xfrm>
                <a:off x="10673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40" name="Rectangle 2839"/>
              <p:cNvSpPr/>
              <p:nvPr/>
            </p:nvSpPr>
            <p:spPr>
              <a:xfrm>
                <a:off x="11435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41" name="Rectangle 2840"/>
              <p:cNvSpPr/>
              <p:nvPr/>
            </p:nvSpPr>
            <p:spPr>
              <a:xfrm>
                <a:off x="12197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42" name="Rectangle 2841"/>
              <p:cNvSpPr/>
              <p:nvPr/>
            </p:nvSpPr>
            <p:spPr>
              <a:xfrm>
                <a:off x="12959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</p:grpSp>
        <p:sp>
          <p:nvSpPr>
            <p:cNvPr id="2843" name="Rectangle 2842"/>
            <p:cNvSpPr/>
            <p:nvPr/>
          </p:nvSpPr>
          <p:spPr>
            <a:xfrm>
              <a:off x="5492750" y="1858963"/>
              <a:ext cx="1219200" cy="1219200"/>
            </a:xfrm>
            <a:prstGeom prst="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2438430" hangingPunct="1">
                <a:defRPr/>
              </a:pPr>
              <a:endParaRPr lang="en-US" sz="3600" b="0" kern="1200">
                <a:solidFill>
                  <a:srgbClr val="FFFFFF"/>
                </a:solidFill>
                <a:latin typeface="Trebuchet MS"/>
              </a:endParaRPr>
            </a:p>
          </p:txBody>
        </p:sp>
        <p:sp>
          <p:nvSpPr>
            <p:cNvPr id="2844" name="Rectangle 2843"/>
            <p:cNvSpPr/>
            <p:nvPr/>
          </p:nvSpPr>
          <p:spPr>
            <a:xfrm>
              <a:off x="5508625" y="1858963"/>
              <a:ext cx="1219200" cy="1219200"/>
            </a:xfrm>
            <a:prstGeom prst="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2438430" hangingPunct="1">
                <a:defRPr/>
              </a:pPr>
              <a:endParaRPr lang="en-US" sz="3600" b="0" kern="1200">
                <a:solidFill>
                  <a:srgbClr val="FFFFFF"/>
                </a:solidFill>
                <a:latin typeface="Trebuchet MS"/>
              </a:endParaRPr>
            </a:p>
          </p:txBody>
        </p:sp>
        <p:grpSp>
          <p:nvGrpSpPr>
            <p:cNvPr id="2845" name="Group 2844"/>
            <p:cNvGrpSpPr/>
            <p:nvPr/>
          </p:nvGrpSpPr>
          <p:grpSpPr>
            <a:xfrm>
              <a:off x="6701620" y="1856434"/>
              <a:ext cx="1226024" cy="1231710"/>
              <a:chOff x="148419" y="2895600"/>
              <a:chExt cx="1226024" cy="1231710"/>
            </a:xfrm>
            <a:noFill/>
          </p:grpSpPr>
          <p:sp>
            <p:nvSpPr>
              <p:cNvPr id="2846" name="Rectangle 2845"/>
              <p:cNvSpPr/>
              <p:nvPr/>
            </p:nvSpPr>
            <p:spPr>
              <a:xfrm>
                <a:off x="1506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47" name="Rectangle 2846"/>
              <p:cNvSpPr/>
              <p:nvPr/>
            </p:nvSpPr>
            <p:spPr>
              <a:xfrm>
                <a:off x="2268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48" name="Rectangle 2847"/>
              <p:cNvSpPr/>
              <p:nvPr/>
            </p:nvSpPr>
            <p:spPr>
              <a:xfrm>
                <a:off x="3030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49" name="Rectangle 2848"/>
              <p:cNvSpPr/>
              <p:nvPr/>
            </p:nvSpPr>
            <p:spPr>
              <a:xfrm>
                <a:off x="3792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50" name="Rectangle 2849"/>
              <p:cNvSpPr/>
              <p:nvPr/>
            </p:nvSpPr>
            <p:spPr>
              <a:xfrm>
                <a:off x="4554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51" name="Rectangle 2850"/>
              <p:cNvSpPr/>
              <p:nvPr/>
            </p:nvSpPr>
            <p:spPr>
              <a:xfrm>
                <a:off x="5316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52" name="Rectangle 2851"/>
              <p:cNvSpPr/>
              <p:nvPr/>
            </p:nvSpPr>
            <p:spPr>
              <a:xfrm>
                <a:off x="6078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53" name="Rectangle 2852"/>
              <p:cNvSpPr/>
              <p:nvPr/>
            </p:nvSpPr>
            <p:spPr>
              <a:xfrm>
                <a:off x="6840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54" name="Rectangle 2853"/>
              <p:cNvSpPr/>
              <p:nvPr/>
            </p:nvSpPr>
            <p:spPr>
              <a:xfrm>
                <a:off x="7620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55" name="Rectangle 2854"/>
              <p:cNvSpPr/>
              <p:nvPr/>
            </p:nvSpPr>
            <p:spPr>
              <a:xfrm>
                <a:off x="8382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56" name="Rectangle 2855"/>
              <p:cNvSpPr/>
              <p:nvPr/>
            </p:nvSpPr>
            <p:spPr>
              <a:xfrm>
                <a:off x="9144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57" name="Rectangle 2856"/>
              <p:cNvSpPr/>
              <p:nvPr/>
            </p:nvSpPr>
            <p:spPr>
              <a:xfrm>
                <a:off x="9906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58" name="Rectangle 2857"/>
              <p:cNvSpPr/>
              <p:nvPr/>
            </p:nvSpPr>
            <p:spPr>
              <a:xfrm>
                <a:off x="10696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59" name="Rectangle 2858"/>
              <p:cNvSpPr/>
              <p:nvPr/>
            </p:nvSpPr>
            <p:spPr>
              <a:xfrm>
                <a:off x="11458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60" name="Rectangle 2859"/>
              <p:cNvSpPr/>
              <p:nvPr/>
            </p:nvSpPr>
            <p:spPr>
              <a:xfrm>
                <a:off x="12220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61" name="Rectangle 2860"/>
              <p:cNvSpPr/>
              <p:nvPr/>
            </p:nvSpPr>
            <p:spPr>
              <a:xfrm>
                <a:off x="12982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62" name="Rectangle 2861"/>
              <p:cNvSpPr/>
              <p:nvPr/>
            </p:nvSpPr>
            <p:spPr>
              <a:xfrm>
                <a:off x="1506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63" name="Rectangle 2862"/>
              <p:cNvSpPr/>
              <p:nvPr/>
            </p:nvSpPr>
            <p:spPr>
              <a:xfrm>
                <a:off x="2268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64" name="Rectangle 2863"/>
              <p:cNvSpPr/>
              <p:nvPr/>
            </p:nvSpPr>
            <p:spPr>
              <a:xfrm>
                <a:off x="3030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65" name="Rectangle 2864"/>
              <p:cNvSpPr/>
              <p:nvPr/>
            </p:nvSpPr>
            <p:spPr>
              <a:xfrm>
                <a:off x="3792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66" name="Rectangle 2865"/>
              <p:cNvSpPr/>
              <p:nvPr/>
            </p:nvSpPr>
            <p:spPr>
              <a:xfrm>
                <a:off x="4554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67" name="Rectangle 2866"/>
              <p:cNvSpPr/>
              <p:nvPr/>
            </p:nvSpPr>
            <p:spPr>
              <a:xfrm>
                <a:off x="5316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68" name="Rectangle 2867"/>
              <p:cNvSpPr/>
              <p:nvPr/>
            </p:nvSpPr>
            <p:spPr>
              <a:xfrm>
                <a:off x="6078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69" name="Rectangle 2868"/>
              <p:cNvSpPr/>
              <p:nvPr/>
            </p:nvSpPr>
            <p:spPr>
              <a:xfrm>
                <a:off x="6840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70" name="Rectangle 2869"/>
              <p:cNvSpPr/>
              <p:nvPr/>
            </p:nvSpPr>
            <p:spPr>
              <a:xfrm>
                <a:off x="7620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71" name="Rectangle 2870"/>
              <p:cNvSpPr/>
              <p:nvPr/>
            </p:nvSpPr>
            <p:spPr>
              <a:xfrm>
                <a:off x="8382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72" name="Rectangle 2871"/>
              <p:cNvSpPr/>
              <p:nvPr/>
            </p:nvSpPr>
            <p:spPr>
              <a:xfrm>
                <a:off x="9144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73" name="Rectangle 2872"/>
              <p:cNvSpPr/>
              <p:nvPr/>
            </p:nvSpPr>
            <p:spPr>
              <a:xfrm>
                <a:off x="9906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74" name="Rectangle 2873"/>
              <p:cNvSpPr/>
              <p:nvPr/>
            </p:nvSpPr>
            <p:spPr>
              <a:xfrm>
                <a:off x="10696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75" name="Rectangle 2874"/>
              <p:cNvSpPr/>
              <p:nvPr/>
            </p:nvSpPr>
            <p:spPr>
              <a:xfrm>
                <a:off x="11458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76" name="Rectangle 2875"/>
              <p:cNvSpPr/>
              <p:nvPr/>
            </p:nvSpPr>
            <p:spPr>
              <a:xfrm>
                <a:off x="12220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77" name="Rectangle 2876"/>
              <p:cNvSpPr/>
              <p:nvPr/>
            </p:nvSpPr>
            <p:spPr>
              <a:xfrm>
                <a:off x="12982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78" name="Rectangle 2877"/>
              <p:cNvSpPr/>
              <p:nvPr/>
            </p:nvSpPr>
            <p:spPr>
              <a:xfrm>
                <a:off x="1506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79" name="Rectangle 2878"/>
              <p:cNvSpPr/>
              <p:nvPr/>
            </p:nvSpPr>
            <p:spPr>
              <a:xfrm>
                <a:off x="2268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80" name="Rectangle 2879"/>
              <p:cNvSpPr/>
              <p:nvPr/>
            </p:nvSpPr>
            <p:spPr>
              <a:xfrm>
                <a:off x="3030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81" name="Rectangle 2880"/>
              <p:cNvSpPr/>
              <p:nvPr/>
            </p:nvSpPr>
            <p:spPr>
              <a:xfrm>
                <a:off x="3792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82" name="Rectangle 2881"/>
              <p:cNvSpPr/>
              <p:nvPr/>
            </p:nvSpPr>
            <p:spPr>
              <a:xfrm>
                <a:off x="4554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83" name="Rectangle 2882"/>
              <p:cNvSpPr/>
              <p:nvPr/>
            </p:nvSpPr>
            <p:spPr>
              <a:xfrm>
                <a:off x="5316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84" name="Rectangle 2883"/>
              <p:cNvSpPr/>
              <p:nvPr/>
            </p:nvSpPr>
            <p:spPr>
              <a:xfrm>
                <a:off x="6078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85" name="Rectangle 2884"/>
              <p:cNvSpPr/>
              <p:nvPr/>
            </p:nvSpPr>
            <p:spPr>
              <a:xfrm>
                <a:off x="6840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86" name="Rectangle 2885"/>
              <p:cNvSpPr/>
              <p:nvPr/>
            </p:nvSpPr>
            <p:spPr>
              <a:xfrm>
                <a:off x="7620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87" name="Rectangle 2886"/>
              <p:cNvSpPr/>
              <p:nvPr/>
            </p:nvSpPr>
            <p:spPr>
              <a:xfrm>
                <a:off x="8382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88" name="Rectangle 2887"/>
              <p:cNvSpPr/>
              <p:nvPr/>
            </p:nvSpPr>
            <p:spPr>
              <a:xfrm>
                <a:off x="9144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89" name="Rectangle 2888"/>
              <p:cNvSpPr/>
              <p:nvPr/>
            </p:nvSpPr>
            <p:spPr>
              <a:xfrm>
                <a:off x="9906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90" name="Rectangle 2889"/>
              <p:cNvSpPr/>
              <p:nvPr/>
            </p:nvSpPr>
            <p:spPr>
              <a:xfrm>
                <a:off x="10696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91" name="Rectangle 2890"/>
              <p:cNvSpPr/>
              <p:nvPr/>
            </p:nvSpPr>
            <p:spPr>
              <a:xfrm>
                <a:off x="11458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92" name="Rectangle 2891"/>
              <p:cNvSpPr/>
              <p:nvPr/>
            </p:nvSpPr>
            <p:spPr>
              <a:xfrm>
                <a:off x="12220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93" name="Rectangle 2892"/>
              <p:cNvSpPr/>
              <p:nvPr/>
            </p:nvSpPr>
            <p:spPr>
              <a:xfrm>
                <a:off x="12982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94" name="Rectangle 2893"/>
              <p:cNvSpPr/>
              <p:nvPr/>
            </p:nvSpPr>
            <p:spPr>
              <a:xfrm>
                <a:off x="1506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95" name="Rectangle 2894"/>
              <p:cNvSpPr/>
              <p:nvPr/>
            </p:nvSpPr>
            <p:spPr>
              <a:xfrm>
                <a:off x="2268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96" name="Rectangle 2895"/>
              <p:cNvSpPr/>
              <p:nvPr/>
            </p:nvSpPr>
            <p:spPr>
              <a:xfrm>
                <a:off x="3030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97" name="Rectangle 2896"/>
              <p:cNvSpPr/>
              <p:nvPr/>
            </p:nvSpPr>
            <p:spPr>
              <a:xfrm>
                <a:off x="3792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98" name="Rectangle 2897"/>
              <p:cNvSpPr/>
              <p:nvPr/>
            </p:nvSpPr>
            <p:spPr>
              <a:xfrm>
                <a:off x="4554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99" name="Rectangle 2898"/>
              <p:cNvSpPr/>
              <p:nvPr/>
            </p:nvSpPr>
            <p:spPr>
              <a:xfrm>
                <a:off x="5316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00" name="Rectangle 2899"/>
              <p:cNvSpPr/>
              <p:nvPr/>
            </p:nvSpPr>
            <p:spPr>
              <a:xfrm>
                <a:off x="6078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01" name="Rectangle 2900"/>
              <p:cNvSpPr/>
              <p:nvPr/>
            </p:nvSpPr>
            <p:spPr>
              <a:xfrm>
                <a:off x="6840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02" name="Rectangle 2901"/>
              <p:cNvSpPr/>
              <p:nvPr/>
            </p:nvSpPr>
            <p:spPr>
              <a:xfrm>
                <a:off x="7620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03" name="Rectangle 2902"/>
              <p:cNvSpPr/>
              <p:nvPr/>
            </p:nvSpPr>
            <p:spPr>
              <a:xfrm>
                <a:off x="8382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04" name="Rectangle 2903"/>
              <p:cNvSpPr/>
              <p:nvPr/>
            </p:nvSpPr>
            <p:spPr>
              <a:xfrm>
                <a:off x="9144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05" name="Rectangle 2904"/>
              <p:cNvSpPr/>
              <p:nvPr/>
            </p:nvSpPr>
            <p:spPr>
              <a:xfrm>
                <a:off x="9906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06" name="Rectangle 2905"/>
              <p:cNvSpPr/>
              <p:nvPr/>
            </p:nvSpPr>
            <p:spPr>
              <a:xfrm>
                <a:off x="10696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07" name="Rectangle 2906"/>
              <p:cNvSpPr/>
              <p:nvPr/>
            </p:nvSpPr>
            <p:spPr>
              <a:xfrm>
                <a:off x="11458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08" name="Rectangle 2907"/>
              <p:cNvSpPr/>
              <p:nvPr/>
            </p:nvSpPr>
            <p:spPr>
              <a:xfrm>
                <a:off x="12220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09" name="Rectangle 2908"/>
              <p:cNvSpPr/>
              <p:nvPr/>
            </p:nvSpPr>
            <p:spPr>
              <a:xfrm>
                <a:off x="12982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10" name="Rectangle 2909"/>
              <p:cNvSpPr/>
              <p:nvPr/>
            </p:nvSpPr>
            <p:spPr>
              <a:xfrm>
                <a:off x="1489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11" name="Rectangle 2910"/>
              <p:cNvSpPr/>
              <p:nvPr/>
            </p:nvSpPr>
            <p:spPr>
              <a:xfrm>
                <a:off x="2251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12" name="Rectangle 2911"/>
              <p:cNvSpPr/>
              <p:nvPr/>
            </p:nvSpPr>
            <p:spPr>
              <a:xfrm>
                <a:off x="3013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13" name="Rectangle 2912"/>
              <p:cNvSpPr/>
              <p:nvPr/>
            </p:nvSpPr>
            <p:spPr>
              <a:xfrm>
                <a:off x="3775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14" name="Rectangle 2913"/>
              <p:cNvSpPr/>
              <p:nvPr/>
            </p:nvSpPr>
            <p:spPr>
              <a:xfrm>
                <a:off x="4537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15" name="Rectangle 2914"/>
              <p:cNvSpPr/>
              <p:nvPr/>
            </p:nvSpPr>
            <p:spPr>
              <a:xfrm>
                <a:off x="5299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16" name="Rectangle 2915"/>
              <p:cNvSpPr/>
              <p:nvPr/>
            </p:nvSpPr>
            <p:spPr>
              <a:xfrm>
                <a:off x="6061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17" name="Rectangle 2916"/>
              <p:cNvSpPr/>
              <p:nvPr/>
            </p:nvSpPr>
            <p:spPr>
              <a:xfrm>
                <a:off x="6823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18" name="Rectangle 2917"/>
              <p:cNvSpPr/>
              <p:nvPr/>
            </p:nvSpPr>
            <p:spPr>
              <a:xfrm>
                <a:off x="7602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19" name="Rectangle 2918"/>
              <p:cNvSpPr/>
              <p:nvPr/>
            </p:nvSpPr>
            <p:spPr>
              <a:xfrm>
                <a:off x="8364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20" name="Rectangle 2919"/>
              <p:cNvSpPr/>
              <p:nvPr/>
            </p:nvSpPr>
            <p:spPr>
              <a:xfrm>
                <a:off x="9126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21" name="Rectangle 2920"/>
              <p:cNvSpPr/>
              <p:nvPr/>
            </p:nvSpPr>
            <p:spPr>
              <a:xfrm>
                <a:off x="9888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22" name="Rectangle 2921"/>
              <p:cNvSpPr/>
              <p:nvPr/>
            </p:nvSpPr>
            <p:spPr>
              <a:xfrm>
                <a:off x="10679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23" name="Rectangle 2922"/>
              <p:cNvSpPr/>
              <p:nvPr/>
            </p:nvSpPr>
            <p:spPr>
              <a:xfrm>
                <a:off x="11441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24" name="Rectangle 2923"/>
              <p:cNvSpPr/>
              <p:nvPr/>
            </p:nvSpPr>
            <p:spPr>
              <a:xfrm>
                <a:off x="12203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25" name="Rectangle 2924"/>
              <p:cNvSpPr/>
              <p:nvPr/>
            </p:nvSpPr>
            <p:spPr>
              <a:xfrm>
                <a:off x="12965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26" name="Rectangle 2925"/>
              <p:cNvSpPr/>
              <p:nvPr/>
            </p:nvSpPr>
            <p:spPr>
              <a:xfrm>
                <a:off x="1489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27" name="Rectangle 2926"/>
              <p:cNvSpPr/>
              <p:nvPr/>
            </p:nvSpPr>
            <p:spPr>
              <a:xfrm>
                <a:off x="2251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28" name="Rectangle 2927"/>
              <p:cNvSpPr/>
              <p:nvPr/>
            </p:nvSpPr>
            <p:spPr>
              <a:xfrm>
                <a:off x="3013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29" name="Rectangle 2928"/>
              <p:cNvSpPr/>
              <p:nvPr/>
            </p:nvSpPr>
            <p:spPr>
              <a:xfrm>
                <a:off x="3775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30" name="Rectangle 2929"/>
              <p:cNvSpPr/>
              <p:nvPr/>
            </p:nvSpPr>
            <p:spPr>
              <a:xfrm>
                <a:off x="4537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31" name="Rectangle 2930"/>
              <p:cNvSpPr/>
              <p:nvPr/>
            </p:nvSpPr>
            <p:spPr>
              <a:xfrm>
                <a:off x="5299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32" name="Rectangle 2931"/>
              <p:cNvSpPr/>
              <p:nvPr/>
            </p:nvSpPr>
            <p:spPr>
              <a:xfrm>
                <a:off x="6061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33" name="Rectangle 2932"/>
              <p:cNvSpPr/>
              <p:nvPr/>
            </p:nvSpPr>
            <p:spPr>
              <a:xfrm>
                <a:off x="6823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34" name="Rectangle 2933"/>
              <p:cNvSpPr/>
              <p:nvPr/>
            </p:nvSpPr>
            <p:spPr>
              <a:xfrm>
                <a:off x="7602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35" name="Rectangle 2934"/>
              <p:cNvSpPr/>
              <p:nvPr/>
            </p:nvSpPr>
            <p:spPr>
              <a:xfrm>
                <a:off x="8364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36" name="Rectangle 2935"/>
              <p:cNvSpPr/>
              <p:nvPr/>
            </p:nvSpPr>
            <p:spPr>
              <a:xfrm>
                <a:off x="9126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37" name="Rectangle 2936"/>
              <p:cNvSpPr/>
              <p:nvPr/>
            </p:nvSpPr>
            <p:spPr>
              <a:xfrm>
                <a:off x="9888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38" name="Rectangle 2937"/>
              <p:cNvSpPr/>
              <p:nvPr/>
            </p:nvSpPr>
            <p:spPr>
              <a:xfrm>
                <a:off x="10679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39" name="Rectangle 2938"/>
              <p:cNvSpPr/>
              <p:nvPr/>
            </p:nvSpPr>
            <p:spPr>
              <a:xfrm>
                <a:off x="11441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40" name="Rectangle 2939"/>
              <p:cNvSpPr/>
              <p:nvPr/>
            </p:nvSpPr>
            <p:spPr>
              <a:xfrm>
                <a:off x="12203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41" name="Rectangle 2940"/>
              <p:cNvSpPr/>
              <p:nvPr/>
            </p:nvSpPr>
            <p:spPr>
              <a:xfrm>
                <a:off x="12965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42" name="Rectangle 2941"/>
              <p:cNvSpPr/>
              <p:nvPr/>
            </p:nvSpPr>
            <p:spPr>
              <a:xfrm>
                <a:off x="1489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43" name="Rectangle 2942"/>
              <p:cNvSpPr/>
              <p:nvPr/>
            </p:nvSpPr>
            <p:spPr>
              <a:xfrm>
                <a:off x="2251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44" name="Rectangle 2943"/>
              <p:cNvSpPr/>
              <p:nvPr/>
            </p:nvSpPr>
            <p:spPr>
              <a:xfrm>
                <a:off x="3013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45" name="Rectangle 2944"/>
              <p:cNvSpPr/>
              <p:nvPr/>
            </p:nvSpPr>
            <p:spPr>
              <a:xfrm>
                <a:off x="3775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46" name="Rectangle 2945"/>
              <p:cNvSpPr/>
              <p:nvPr/>
            </p:nvSpPr>
            <p:spPr>
              <a:xfrm>
                <a:off x="4537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47" name="Rectangle 2946"/>
              <p:cNvSpPr/>
              <p:nvPr/>
            </p:nvSpPr>
            <p:spPr>
              <a:xfrm>
                <a:off x="5299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48" name="Rectangle 2947"/>
              <p:cNvSpPr/>
              <p:nvPr/>
            </p:nvSpPr>
            <p:spPr>
              <a:xfrm>
                <a:off x="6061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49" name="Rectangle 2948"/>
              <p:cNvSpPr/>
              <p:nvPr/>
            </p:nvSpPr>
            <p:spPr>
              <a:xfrm>
                <a:off x="6823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50" name="Rectangle 2949"/>
              <p:cNvSpPr/>
              <p:nvPr/>
            </p:nvSpPr>
            <p:spPr>
              <a:xfrm>
                <a:off x="7602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51" name="Rectangle 2950"/>
              <p:cNvSpPr/>
              <p:nvPr/>
            </p:nvSpPr>
            <p:spPr>
              <a:xfrm>
                <a:off x="8364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52" name="Rectangle 2951"/>
              <p:cNvSpPr/>
              <p:nvPr/>
            </p:nvSpPr>
            <p:spPr>
              <a:xfrm>
                <a:off x="9126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53" name="Rectangle 2952"/>
              <p:cNvSpPr/>
              <p:nvPr/>
            </p:nvSpPr>
            <p:spPr>
              <a:xfrm>
                <a:off x="9888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54" name="Rectangle 2953"/>
              <p:cNvSpPr/>
              <p:nvPr/>
            </p:nvSpPr>
            <p:spPr>
              <a:xfrm>
                <a:off x="10679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55" name="Rectangle 2954"/>
              <p:cNvSpPr/>
              <p:nvPr/>
            </p:nvSpPr>
            <p:spPr>
              <a:xfrm>
                <a:off x="11441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56" name="Rectangle 2955"/>
              <p:cNvSpPr/>
              <p:nvPr/>
            </p:nvSpPr>
            <p:spPr>
              <a:xfrm>
                <a:off x="12203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57" name="Rectangle 2956"/>
              <p:cNvSpPr/>
              <p:nvPr/>
            </p:nvSpPr>
            <p:spPr>
              <a:xfrm>
                <a:off x="12965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58" name="Rectangle 2957"/>
              <p:cNvSpPr/>
              <p:nvPr/>
            </p:nvSpPr>
            <p:spPr>
              <a:xfrm>
                <a:off x="1489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59" name="Rectangle 2958"/>
              <p:cNvSpPr/>
              <p:nvPr/>
            </p:nvSpPr>
            <p:spPr>
              <a:xfrm>
                <a:off x="2251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60" name="Rectangle 2959"/>
              <p:cNvSpPr/>
              <p:nvPr/>
            </p:nvSpPr>
            <p:spPr>
              <a:xfrm>
                <a:off x="3013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61" name="Rectangle 2960"/>
              <p:cNvSpPr/>
              <p:nvPr/>
            </p:nvSpPr>
            <p:spPr>
              <a:xfrm>
                <a:off x="3775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62" name="Rectangle 2961"/>
              <p:cNvSpPr/>
              <p:nvPr/>
            </p:nvSpPr>
            <p:spPr>
              <a:xfrm>
                <a:off x="4537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63" name="Rectangle 2962"/>
              <p:cNvSpPr/>
              <p:nvPr/>
            </p:nvSpPr>
            <p:spPr>
              <a:xfrm>
                <a:off x="5299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64" name="Rectangle 2963"/>
              <p:cNvSpPr/>
              <p:nvPr/>
            </p:nvSpPr>
            <p:spPr>
              <a:xfrm>
                <a:off x="6061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65" name="Rectangle 2964"/>
              <p:cNvSpPr/>
              <p:nvPr/>
            </p:nvSpPr>
            <p:spPr>
              <a:xfrm>
                <a:off x="6823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66" name="Rectangle 2965"/>
              <p:cNvSpPr/>
              <p:nvPr/>
            </p:nvSpPr>
            <p:spPr>
              <a:xfrm>
                <a:off x="7602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67" name="Rectangle 2966"/>
              <p:cNvSpPr/>
              <p:nvPr/>
            </p:nvSpPr>
            <p:spPr>
              <a:xfrm>
                <a:off x="8364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68" name="Rectangle 2967"/>
              <p:cNvSpPr/>
              <p:nvPr/>
            </p:nvSpPr>
            <p:spPr>
              <a:xfrm>
                <a:off x="9126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69" name="Rectangle 2968"/>
              <p:cNvSpPr/>
              <p:nvPr/>
            </p:nvSpPr>
            <p:spPr>
              <a:xfrm>
                <a:off x="9888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70" name="Rectangle 2969"/>
              <p:cNvSpPr/>
              <p:nvPr/>
            </p:nvSpPr>
            <p:spPr>
              <a:xfrm>
                <a:off x="10679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71" name="Rectangle 2970"/>
              <p:cNvSpPr/>
              <p:nvPr/>
            </p:nvSpPr>
            <p:spPr>
              <a:xfrm>
                <a:off x="11441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72" name="Rectangle 2971"/>
              <p:cNvSpPr/>
              <p:nvPr/>
            </p:nvSpPr>
            <p:spPr>
              <a:xfrm>
                <a:off x="12203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73" name="Rectangle 2972"/>
              <p:cNvSpPr/>
              <p:nvPr/>
            </p:nvSpPr>
            <p:spPr>
              <a:xfrm>
                <a:off x="12965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74" name="Rectangle 2973"/>
              <p:cNvSpPr/>
              <p:nvPr/>
            </p:nvSpPr>
            <p:spPr>
              <a:xfrm>
                <a:off x="1501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75" name="Rectangle 2974"/>
              <p:cNvSpPr/>
              <p:nvPr/>
            </p:nvSpPr>
            <p:spPr>
              <a:xfrm>
                <a:off x="2263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76" name="Rectangle 2975"/>
              <p:cNvSpPr/>
              <p:nvPr/>
            </p:nvSpPr>
            <p:spPr>
              <a:xfrm>
                <a:off x="3025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77" name="Rectangle 2976"/>
              <p:cNvSpPr/>
              <p:nvPr/>
            </p:nvSpPr>
            <p:spPr>
              <a:xfrm>
                <a:off x="3787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78" name="Rectangle 2977"/>
              <p:cNvSpPr/>
              <p:nvPr/>
            </p:nvSpPr>
            <p:spPr>
              <a:xfrm>
                <a:off x="4549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79" name="Rectangle 2978"/>
              <p:cNvSpPr/>
              <p:nvPr/>
            </p:nvSpPr>
            <p:spPr>
              <a:xfrm>
                <a:off x="5311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80" name="Rectangle 2979"/>
              <p:cNvSpPr/>
              <p:nvPr/>
            </p:nvSpPr>
            <p:spPr>
              <a:xfrm>
                <a:off x="6073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81" name="Rectangle 2980"/>
              <p:cNvSpPr/>
              <p:nvPr/>
            </p:nvSpPr>
            <p:spPr>
              <a:xfrm>
                <a:off x="6835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82" name="Rectangle 2981"/>
              <p:cNvSpPr/>
              <p:nvPr/>
            </p:nvSpPr>
            <p:spPr>
              <a:xfrm>
                <a:off x="7614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83" name="Rectangle 2982"/>
              <p:cNvSpPr/>
              <p:nvPr/>
            </p:nvSpPr>
            <p:spPr>
              <a:xfrm>
                <a:off x="8376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84" name="Rectangle 2983"/>
              <p:cNvSpPr/>
              <p:nvPr/>
            </p:nvSpPr>
            <p:spPr>
              <a:xfrm>
                <a:off x="9138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85" name="Rectangle 2984"/>
              <p:cNvSpPr/>
              <p:nvPr/>
            </p:nvSpPr>
            <p:spPr>
              <a:xfrm>
                <a:off x="9900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86" name="Rectangle 2985"/>
              <p:cNvSpPr/>
              <p:nvPr/>
            </p:nvSpPr>
            <p:spPr>
              <a:xfrm>
                <a:off x="10690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87" name="Rectangle 2986"/>
              <p:cNvSpPr/>
              <p:nvPr/>
            </p:nvSpPr>
            <p:spPr>
              <a:xfrm>
                <a:off x="11452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88" name="Rectangle 2987"/>
              <p:cNvSpPr/>
              <p:nvPr/>
            </p:nvSpPr>
            <p:spPr>
              <a:xfrm>
                <a:off x="12214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89" name="Rectangle 2988"/>
              <p:cNvSpPr/>
              <p:nvPr/>
            </p:nvSpPr>
            <p:spPr>
              <a:xfrm>
                <a:off x="12976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90" name="Rectangle 2989"/>
              <p:cNvSpPr/>
              <p:nvPr/>
            </p:nvSpPr>
            <p:spPr>
              <a:xfrm>
                <a:off x="1501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91" name="Rectangle 2990"/>
              <p:cNvSpPr/>
              <p:nvPr/>
            </p:nvSpPr>
            <p:spPr>
              <a:xfrm>
                <a:off x="2263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92" name="Rectangle 2991"/>
              <p:cNvSpPr/>
              <p:nvPr/>
            </p:nvSpPr>
            <p:spPr>
              <a:xfrm>
                <a:off x="3025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93" name="Rectangle 2992"/>
              <p:cNvSpPr/>
              <p:nvPr/>
            </p:nvSpPr>
            <p:spPr>
              <a:xfrm>
                <a:off x="3787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94" name="Rectangle 2993"/>
              <p:cNvSpPr/>
              <p:nvPr/>
            </p:nvSpPr>
            <p:spPr>
              <a:xfrm>
                <a:off x="4549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95" name="Rectangle 2994"/>
              <p:cNvSpPr/>
              <p:nvPr/>
            </p:nvSpPr>
            <p:spPr>
              <a:xfrm>
                <a:off x="5311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96" name="Rectangle 2995"/>
              <p:cNvSpPr/>
              <p:nvPr/>
            </p:nvSpPr>
            <p:spPr>
              <a:xfrm>
                <a:off x="6073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97" name="Rectangle 2996"/>
              <p:cNvSpPr/>
              <p:nvPr/>
            </p:nvSpPr>
            <p:spPr>
              <a:xfrm>
                <a:off x="6835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98" name="Rectangle 2997"/>
              <p:cNvSpPr/>
              <p:nvPr/>
            </p:nvSpPr>
            <p:spPr>
              <a:xfrm>
                <a:off x="7614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99" name="Rectangle 2998"/>
              <p:cNvSpPr/>
              <p:nvPr/>
            </p:nvSpPr>
            <p:spPr>
              <a:xfrm>
                <a:off x="8376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00" name="Rectangle 2999"/>
              <p:cNvSpPr/>
              <p:nvPr/>
            </p:nvSpPr>
            <p:spPr>
              <a:xfrm>
                <a:off x="9138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01" name="Rectangle 3000"/>
              <p:cNvSpPr/>
              <p:nvPr/>
            </p:nvSpPr>
            <p:spPr>
              <a:xfrm>
                <a:off x="9900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02" name="Rectangle 3001"/>
              <p:cNvSpPr/>
              <p:nvPr/>
            </p:nvSpPr>
            <p:spPr>
              <a:xfrm>
                <a:off x="10690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03" name="Rectangle 3002"/>
              <p:cNvSpPr/>
              <p:nvPr/>
            </p:nvSpPr>
            <p:spPr>
              <a:xfrm>
                <a:off x="11452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04" name="Rectangle 3003"/>
              <p:cNvSpPr/>
              <p:nvPr/>
            </p:nvSpPr>
            <p:spPr>
              <a:xfrm>
                <a:off x="12214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05" name="Rectangle 3004"/>
              <p:cNvSpPr/>
              <p:nvPr/>
            </p:nvSpPr>
            <p:spPr>
              <a:xfrm>
                <a:off x="12976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06" name="Rectangle 3005"/>
              <p:cNvSpPr/>
              <p:nvPr/>
            </p:nvSpPr>
            <p:spPr>
              <a:xfrm>
                <a:off x="1501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07" name="Rectangle 3006"/>
              <p:cNvSpPr/>
              <p:nvPr/>
            </p:nvSpPr>
            <p:spPr>
              <a:xfrm>
                <a:off x="2263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08" name="Rectangle 3007"/>
              <p:cNvSpPr/>
              <p:nvPr/>
            </p:nvSpPr>
            <p:spPr>
              <a:xfrm>
                <a:off x="3025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09" name="Rectangle 3008"/>
              <p:cNvSpPr/>
              <p:nvPr/>
            </p:nvSpPr>
            <p:spPr>
              <a:xfrm>
                <a:off x="3787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10" name="Rectangle 3009"/>
              <p:cNvSpPr/>
              <p:nvPr/>
            </p:nvSpPr>
            <p:spPr>
              <a:xfrm>
                <a:off x="4549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11" name="Rectangle 3010"/>
              <p:cNvSpPr/>
              <p:nvPr/>
            </p:nvSpPr>
            <p:spPr>
              <a:xfrm>
                <a:off x="5311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12" name="Rectangle 3011"/>
              <p:cNvSpPr/>
              <p:nvPr/>
            </p:nvSpPr>
            <p:spPr>
              <a:xfrm>
                <a:off x="6073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13" name="Rectangle 3012"/>
              <p:cNvSpPr/>
              <p:nvPr/>
            </p:nvSpPr>
            <p:spPr>
              <a:xfrm>
                <a:off x="6835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14" name="Rectangle 3013"/>
              <p:cNvSpPr/>
              <p:nvPr/>
            </p:nvSpPr>
            <p:spPr>
              <a:xfrm>
                <a:off x="7614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15" name="Rectangle 3014"/>
              <p:cNvSpPr/>
              <p:nvPr/>
            </p:nvSpPr>
            <p:spPr>
              <a:xfrm>
                <a:off x="8376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16" name="Rectangle 3015"/>
              <p:cNvSpPr/>
              <p:nvPr/>
            </p:nvSpPr>
            <p:spPr>
              <a:xfrm>
                <a:off x="9138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17" name="Rectangle 3016"/>
              <p:cNvSpPr/>
              <p:nvPr/>
            </p:nvSpPr>
            <p:spPr>
              <a:xfrm>
                <a:off x="9900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18" name="Rectangle 3017"/>
              <p:cNvSpPr/>
              <p:nvPr/>
            </p:nvSpPr>
            <p:spPr>
              <a:xfrm>
                <a:off x="10690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19" name="Rectangle 3018"/>
              <p:cNvSpPr/>
              <p:nvPr/>
            </p:nvSpPr>
            <p:spPr>
              <a:xfrm>
                <a:off x="11452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20" name="Rectangle 3019"/>
              <p:cNvSpPr/>
              <p:nvPr/>
            </p:nvSpPr>
            <p:spPr>
              <a:xfrm>
                <a:off x="12214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21" name="Rectangle 3020"/>
              <p:cNvSpPr/>
              <p:nvPr/>
            </p:nvSpPr>
            <p:spPr>
              <a:xfrm>
                <a:off x="12976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22" name="Rectangle 3021"/>
              <p:cNvSpPr/>
              <p:nvPr/>
            </p:nvSpPr>
            <p:spPr>
              <a:xfrm>
                <a:off x="1501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23" name="Rectangle 3022"/>
              <p:cNvSpPr/>
              <p:nvPr/>
            </p:nvSpPr>
            <p:spPr>
              <a:xfrm>
                <a:off x="2263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24" name="Rectangle 3023"/>
              <p:cNvSpPr/>
              <p:nvPr/>
            </p:nvSpPr>
            <p:spPr>
              <a:xfrm>
                <a:off x="3025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25" name="Rectangle 3024"/>
              <p:cNvSpPr/>
              <p:nvPr/>
            </p:nvSpPr>
            <p:spPr>
              <a:xfrm>
                <a:off x="3787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26" name="Rectangle 3025"/>
              <p:cNvSpPr/>
              <p:nvPr/>
            </p:nvSpPr>
            <p:spPr>
              <a:xfrm>
                <a:off x="4549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27" name="Rectangle 3026"/>
              <p:cNvSpPr/>
              <p:nvPr/>
            </p:nvSpPr>
            <p:spPr>
              <a:xfrm>
                <a:off x="5311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28" name="Rectangle 3027"/>
              <p:cNvSpPr/>
              <p:nvPr/>
            </p:nvSpPr>
            <p:spPr>
              <a:xfrm>
                <a:off x="6073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29" name="Rectangle 3028"/>
              <p:cNvSpPr/>
              <p:nvPr/>
            </p:nvSpPr>
            <p:spPr>
              <a:xfrm>
                <a:off x="6835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30" name="Rectangle 3029"/>
              <p:cNvSpPr/>
              <p:nvPr/>
            </p:nvSpPr>
            <p:spPr>
              <a:xfrm>
                <a:off x="7614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31" name="Rectangle 3030"/>
              <p:cNvSpPr/>
              <p:nvPr/>
            </p:nvSpPr>
            <p:spPr>
              <a:xfrm>
                <a:off x="8376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32" name="Rectangle 3031"/>
              <p:cNvSpPr/>
              <p:nvPr/>
            </p:nvSpPr>
            <p:spPr>
              <a:xfrm>
                <a:off x="9138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33" name="Rectangle 3032"/>
              <p:cNvSpPr/>
              <p:nvPr/>
            </p:nvSpPr>
            <p:spPr>
              <a:xfrm>
                <a:off x="9900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34" name="Rectangle 3033"/>
              <p:cNvSpPr/>
              <p:nvPr/>
            </p:nvSpPr>
            <p:spPr>
              <a:xfrm>
                <a:off x="10690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35" name="Rectangle 3034"/>
              <p:cNvSpPr/>
              <p:nvPr/>
            </p:nvSpPr>
            <p:spPr>
              <a:xfrm>
                <a:off x="11452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36" name="Rectangle 3035"/>
              <p:cNvSpPr/>
              <p:nvPr/>
            </p:nvSpPr>
            <p:spPr>
              <a:xfrm>
                <a:off x="12214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37" name="Rectangle 3036"/>
              <p:cNvSpPr/>
              <p:nvPr/>
            </p:nvSpPr>
            <p:spPr>
              <a:xfrm>
                <a:off x="12976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38" name="Rectangle 3037"/>
              <p:cNvSpPr/>
              <p:nvPr/>
            </p:nvSpPr>
            <p:spPr>
              <a:xfrm>
                <a:off x="1484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39" name="Rectangle 3038"/>
              <p:cNvSpPr/>
              <p:nvPr/>
            </p:nvSpPr>
            <p:spPr>
              <a:xfrm>
                <a:off x="2246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40" name="Rectangle 3039"/>
              <p:cNvSpPr/>
              <p:nvPr/>
            </p:nvSpPr>
            <p:spPr>
              <a:xfrm>
                <a:off x="3008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41" name="Rectangle 3040"/>
              <p:cNvSpPr/>
              <p:nvPr/>
            </p:nvSpPr>
            <p:spPr>
              <a:xfrm>
                <a:off x="3770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42" name="Rectangle 3041"/>
              <p:cNvSpPr/>
              <p:nvPr/>
            </p:nvSpPr>
            <p:spPr>
              <a:xfrm>
                <a:off x="4532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43" name="Rectangle 3042"/>
              <p:cNvSpPr/>
              <p:nvPr/>
            </p:nvSpPr>
            <p:spPr>
              <a:xfrm>
                <a:off x="5294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44" name="Rectangle 3043"/>
              <p:cNvSpPr/>
              <p:nvPr/>
            </p:nvSpPr>
            <p:spPr>
              <a:xfrm>
                <a:off x="6056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45" name="Rectangle 3044"/>
              <p:cNvSpPr/>
              <p:nvPr/>
            </p:nvSpPr>
            <p:spPr>
              <a:xfrm>
                <a:off x="6818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46" name="Rectangle 3045"/>
              <p:cNvSpPr/>
              <p:nvPr/>
            </p:nvSpPr>
            <p:spPr>
              <a:xfrm>
                <a:off x="7597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47" name="Rectangle 3046"/>
              <p:cNvSpPr/>
              <p:nvPr/>
            </p:nvSpPr>
            <p:spPr>
              <a:xfrm>
                <a:off x="8359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48" name="Rectangle 3047"/>
              <p:cNvSpPr/>
              <p:nvPr/>
            </p:nvSpPr>
            <p:spPr>
              <a:xfrm>
                <a:off x="9121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49" name="Rectangle 3048"/>
              <p:cNvSpPr/>
              <p:nvPr/>
            </p:nvSpPr>
            <p:spPr>
              <a:xfrm>
                <a:off x="9883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50" name="Rectangle 3049"/>
              <p:cNvSpPr/>
              <p:nvPr/>
            </p:nvSpPr>
            <p:spPr>
              <a:xfrm>
                <a:off x="10673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51" name="Rectangle 3050"/>
              <p:cNvSpPr/>
              <p:nvPr/>
            </p:nvSpPr>
            <p:spPr>
              <a:xfrm>
                <a:off x="11435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52" name="Rectangle 3051"/>
              <p:cNvSpPr/>
              <p:nvPr/>
            </p:nvSpPr>
            <p:spPr>
              <a:xfrm>
                <a:off x="12197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53" name="Rectangle 3052"/>
              <p:cNvSpPr/>
              <p:nvPr/>
            </p:nvSpPr>
            <p:spPr>
              <a:xfrm>
                <a:off x="12959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54" name="Rectangle 3053"/>
              <p:cNvSpPr/>
              <p:nvPr/>
            </p:nvSpPr>
            <p:spPr>
              <a:xfrm>
                <a:off x="1484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55" name="Rectangle 3054"/>
              <p:cNvSpPr/>
              <p:nvPr/>
            </p:nvSpPr>
            <p:spPr>
              <a:xfrm>
                <a:off x="2246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56" name="Rectangle 3055"/>
              <p:cNvSpPr/>
              <p:nvPr/>
            </p:nvSpPr>
            <p:spPr>
              <a:xfrm>
                <a:off x="3008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57" name="Rectangle 3056"/>
              <p:cNvSpPr/>
              <p:nvPr/>
            </p:nvSpPr>
            <p:spPr>
              <a:xfrm>
                <a:off x="3770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58" name="Rectangle 3057"/>
              <p:cNvSpPr/>
              <p:nvPr/>
            </p:nvSpPr>
            <p:spPr>
              <a:xfrm>
                <a:off x="4532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59" name="Rectangle 3058"/>
              <p:cNvSpPr/>
              <p:nvPr/>
            </p:nvSpPr>
            <p:spPr>
              <a:xfrm>
                <a:off x="5294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60" name="Rectangle 3059"/>
              <p:cNvSpPr/>
              <p:nvPr/>
            </p:nvSpPr>
            <p:spPr>
              <a:xfrm>
                <a:off x="6056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61" name="Rectangle 3060"/>
              <p:cNvSpPr/>
              <p:nvPr/>
            </p:nvSpPr>
            <p:spPr>
              <a:xfrm>
                <a:off x="6818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62" name="Rectangle 3061"/>
              <p:cNvSpPr/>
              <p:nvPr/>
            </p:nvSpPr>
            <p:spPr>
              <a:xfrm>
                <a:off x="7597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63" name="Rectangle 3062"/>
              <p:cNvSpPr/>
              <p:nvPr/>
            </p:nvSpPr>
            <p:spPr>
              <a:xfrm>
                <a:off x="8359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64" name="Rectangle 3063"/>
              <p:cNvSpPr/>
              <p:nvPr/>
            </p:nvSpPr>
            <p:spPr>
              <a:xfrm>
                <a:off x="9121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65" name="Rectangle 3064"/>
              <p:cNvSpPr/>
              <p:nvPr/>
            </p:nvSpPr>
            <p:spPr>
              <a:xfrm>
                <a:off x="9883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66" name="Rectangle 3065"/>
              <p:cNvSpPr/>
              <p:nvPr/>
            </p:nvSpPr>
            <p:spPr>
              <a:xfrm>
                <a:off x="10673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67" name="Rectangle 3066"/>
              <p:cNvSpPr/>
              <p:nvPr/>
            </p:nvSpPr>
            <p:spPr>
              <a:xfrm>
                <a:off x="11435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68" name="Rectangle 3067"/>
              <p:cNvSpPr/>
              <p:nvPr/>
            </p:nvSpPr>
            <p:spPr>
              <a:xfrm>
                <a:off x="12197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69" name="Rectangle 3068"/>
              <p:cNvSpPr/>
              <p:nvPr/>
            </p:nvSpPr>
            <p:spPr>
              <a:xfrm>
                <a:off x="12959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70" name="Rectangle 3069"/>
              <p:cNvSpPr/>
              <p:nvPr/>
            </p:nvSpPr>
            <p:spPr>
              <a:xfrm>
                <a:off x="1484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71" name="Rectangle 3070"/>
              <p:cNvSpPr/>
              <p:nvPr/>
            </p:nvSpPr>
            <p:spPr>
              <a:xfrm>
                <a:off x="2246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72" name="Rectangle 3071"/>
              <p:cNvSpPr/>
              <p:nvPr/>
            </p:nvSpPr>
            <p:spPr>
              <a:xfrm>
                <a:off x="3008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73" name="Rectangle 3072"/>
              <p:cNvSpPr/>
              <p:nvPr/>
            </p:nvSpPr>
            <p:spPr>
              <a:xfrm>
                <a:off x="3770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74" name="Rectangle 3073"/>
              <p:cNvSpPr/>
              <p:nvPr/>
            </p:nvSpPr>
            <p:spPr>
              <a:xfrm>
                <a:off x="4532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" name="Rectangle 3074"/>
              <p:cNvSpPr/>
              <p:nvPr/>
            </p:nvSpPr>
            <p:spPr>
              <a:xfrm>
                <a:off x="5294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" name="Rectangle 3075"/>
              <p:cNvSpPr/>
              <p:nvPr/>
            </p:nvSpPr>
            <p:spPr>
              <a:xfrm>
                <a:off x="6056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77" name="Rectangle 3076"/>
              <p:cNvSpPr/>
              <p:nvPr/>
            </p:nvSpPr>
            <p:spPr>
              <a:xfrm>
                <a:off x="6818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78" name="Rectangle 3077"/>
              <p:cNvSpPr/>
              <p:nvPr/>
            </p:nvSpPr>
            <p:spPr>
              <a:xfrm>
                <a:off x="7597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79" name="Rectangle 3078"/>
              <p:cNvSpPr/>
              <p:nvPr/>
            </p:nvSpPr>
            <p:spPr>
              <a:xfrm>
                <a:off x="8359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80" name="Rectangle 3079"/>
              <p:cNvSpPr/>
              <p:nvPr/>
            </p:nvSpPr>
            <p:spPr>
              <a:xfrm>
                <a:off x="9121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81" name="Rectangle 3080"/>
              <p:cNvSpPr/>
              <p:nvPr/>
            </p:nvSpPr>
            <p:spPr>
              <a:xfrm>
                <a:off x="9883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82" name="Rectangle 3081"/>
              <p:cNvSpPr/>
              <p:nvPr/>
            </p:nvSpPr>
            <p:spPr>
              <a:xfrm>
                <a:off x="10673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83" name="Rectangle 3082"/>
              <p:cNvSpPr/>
              <p:nvPr/>
            </p:nvSpPr>
            <p:spPr>
              <a:xfrm>
                <a:off x="11435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84" name="Rectangle 3083"/>
              <p:cNvSpPr/>
              <p:nvPr/>
            </p:nvSpPr>
            <p:spPr>
              <a:xfrm>
                <a:off x="12197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85" name="Rectangle 3084"/>
              <p:cNvSpPr/>
              <p:nvPr/>
            </p:nvSpPr>
            <p:spPr>
              <a:xfrm>
                <a:off x="12959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86" name="Rectangle 3085"/>
              <p:cNvSpPr/>
              <p:nvPr/>
            </p:nvSpPr>
            <p:spPr>
              <a:xfrm>
                <a:off x="1484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87" name="Rectangle 3086"/>
              <p:cNvSpPr/>
              <p:nvPr/>
            </p:nvSpPr>
            <p:spPr>
              <a:xfrm>
                <a:off x="2246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88" name="Rectangle 3087"/>
              <p:cNvSpPr/>
              <p:nvPr/>
            </p:nvSpPr>
            <p:spPr>
              <a:xfrm>
                <a:off x="3008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89" name="Rectangle 3088"/>
              <p:cNvSpPr/>
              <p:nvPr/>
            </p:nvSpPr>
            <p:spPr>
              <a:xfrm>
                <a:off x="3770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90" name="Rectangle 3089"/>
              <p:cNvSpPr/>
              <p:nvPr/>
            </p:nvSpPr>
            <p:spPr>
              <a:xfrm>
                <a:off x="4532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91" name="Rectangle 3090"/>
              <p:cNvSpPr/>
              <p:nvPr/>
            </p:nvSpPr>
            <p:spPr>
              <a:xfrm>
                <a:off x="5294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92" name="Rectangle 3091"/>
              <p:cNvSpPr/>
              <p:nvPr/>
            </p:nvSpPr>
            <p:spPr>
              <a:xfrm>
                <a:off x="6056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93" name="Rectangle 3092"/>
              <p:cNvSpPr/>
              <p:nvPr/>
            </p:nvSpPr>
            <p:spPr>
              <a:xfrm>
                <a:off x="6818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94" name="Rectangle 3093"/>
              <p:cNvSpPr/>
              <p:nvPr/>
            </p:nvSpPr>
            <p:spPr>
              <a:xfrm>
                <a:off x="7597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95" name="Rectangle 3094"/>
              <p:cNvSpPr/>
              <p:nvPr/>
            </p:nvSpPr>
            <p:spPr>
              <a:xfrm>
                <a:off x="8359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96" name="Rectangle 3095"/>
              <p:cNvSpPr/>
              <p:nvPr/>
            </p:nvSpPr>
            <p:spPr>
              <a:xfrm>
                <a:off x="9121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97" name="Rectangle 3096"/>
              <p:cNvSpPr/>
              <p:nvPr/>
            </p:nvSpPr>
            <p:spPr>
              <a:xfrm>
                <a:off x="9883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98" name="Rectangle 3097"/>
              <p:cNvSpPr/>
              <p:nvPr/>
            </p:nvSpPr>
            <p:spPr>
              <a:xfrm>
                <a:off x="10673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99" name="Rectangle 3098"/>
              <p:cNvSpPr/>
              <p:nvPr/>
            </p:nvSpPr>
            <p:spPr>
              <a:xfrm>
                <a:off x="11435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100" name="Rectangle 3099"/>
              <p:cNvSpPr/>
              <p:nvPr/>
            </p:nvSpPr>
            <p:spPr>
              <a:xfrm>
                <a:off x="12197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101" name="Rectangle 3100"/>
              <p:cNvSpPr/>
              <p:nvPr/>
            </p:nvSpPr>
            <p:spPr>
              <a:xfrm>
                <a:off x="12959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</p:grpSp>
        <p:sp>
          <p:nvSpPr>
            <p:cNvPr id="3102" name="Rectangle 3101"/>
            <p:cNvSpPr/>
            <p:nvPr/>
          </p:nvSpPr>
          <p:spPr>
            <a:xfrm>
              <a:off x="6689725" y="1858963"/>
              <a:ext cx="1219200" cy="1219200"/>
            </a:xfrm>
            <a:prstGeom prst="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2438430" hangingPunct="1">
                <a:defRPr/>
              </a:pPr>
              <a:endParaRPr lang="en-US" sz="3600" b="0" kern="1200">
                <a:solidFill>
                  <a:srgbClr val="FFFFFF"/>
                </a:solidFill>
                <a:latin typeface="Trebuchet MS"/>
              </a:endParaRPr>
            </a:p>
          </p:txBody>
        </p:sp>
        <p:sp>
          <p:nvSpPr>
            <p:cNvPr id="3103" name="Rectangle 3102"/>
            <p:cNvSpPr/>
            <p:nvPr/>
          </p:nvSpPr>
          <p:spPr>
            <a:xfrm>
              <a:off x="6705600" y="1858963"/>
              <a:ext cx="1219200" cy="1219200"/>
            </a:xfrm>
            <a:prstGeom prst="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2438430" hangingPunct="1">
                <a:defRPr/>
              </a:pPr>
              <a:endParaRPr lang="en-US" sz="3600" b="0" kern="1200">
                <a:solidFill>
                  <a:srgbClr val="FFFFFF"/>
                </a:solidFill>
                <a:latin typeface="Trebuchet MS"/>
              </a:endParaRPr>
            </a:p>
          </p:txBody>
        </p:sp>
        <p:grpSp>
          <p:nvGrpSpPr>
            <p:cNvPr id="5691" name="Group 5690"/>
            <p:cNvGrpSpPr/>
            <p:nvPr/>
          </p:nvGrpSpPr>
          <p:grpSpPr>
            <a:xfrm>
              <a:off x="1819768" y="3084031"/>
              <a:ext cx="1226024" cy="1231710"/>
              <a:chOff x="148419" y="2895600"/>
              <a:chExt cx="1226024" cy="1231710"/>
            </a:xfrm>
            <a:noFill/>
          </p:grpSpPr>
          <p:sp>
            <p:nvSpPr>
              <p:cNvPr id="5692" name="Rectangle 5691"/>
              <p:cNvSpPr/>
              <p:nvPr/>
            </p:nvSpPr>
            <p:spPr>
              <a:xfrm>
                <a:off x="1506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693" name="Rectangle 5692"/>
              <p:cNvSpPr/>
              <p:nvPr/>
            </p:nvSpPr>
            <p:spPr>
              <a:xfrm>
                <a:off x="2268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694" name="Rectangle 5693"/>
              <p:cNvSpPr/>
              <p:nvPr/>
            </p:nvSpPr>
            <p:spPr>
              <a:xfrm>
                <a:off x="3030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695" name="Rectangle 5694"/>
              <p:cNvSpPr/>
              <p:nvPr/>
            </p:nvSpPr>
            <p:spPr>
              <a:xfrm>
                <a:off x="3792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696" name="Rectangle 5695"/>
              <p:cNvSpPr/>
              <p:nvPr/>
            </p:nvSpPr>
            <p:spPr>
              <a:xfrm>
                <a:off x="4554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697" name="Rectangle 5696"/>
              <p:cNvSpPr/>
              <p:nvPr/>
            </p:nvSpPr>
            <p:spPr>
              <a:xfrm>
                <a:off x="5316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698" name="Rectangle 5697"/>
              <p:cNvSpPr/>
              <p:nvPr/>
            </p:nvSpPr>
            <p:spPr>
              <a:xfrm>
                <a:off x="6078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699" name="Rectangle 5698"/>
              <p:cNvSpPr/>
              <p:nvPr/>
            </p:nvSpPr>
            <p:spPr>
              <a:xfrm>
                <a:off x="6840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00" name="Rectangle 5699"/>
              <p:cNvSpPr/>
              <p:nvPr/>
            </p:nvSpPr>
            <p:spPr>
              <a:xfrm>
                <a:off x="7620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01" name="Rectangle 5700"/>
              <p:cNvSpPr/>
              <p:nvPr/>
            </p:nvSpPr>
            <p:spPr>
              <a:xfrm>
                <a:off x="8382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02" name="Rectangle 5701"/>
              <p:cNvSpPr/>
              <p:nvPr/>
            </p:nvSpPr>
            <p:spPr>
              <a:xfrm>
                <a:off x="9144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03" name="Rectangle 5702"/>
              <p:cNvSpPr/>
              <p:nvPr/>
            </p:nvSpPr>
            <p:spPr>
              <a:xfrm>
                <a:off x="9906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04" name="Rectangle 5703"/>
              <p:cNvSpPr/>
              <p:nvPr/>
            </p:nvSpPr>
            <p:spPr>
              <a:xfrm>
                <a:off x="10696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05" name="Rectangle 5704"/>
              <p:cNvSpPr/>
              <p:nvPr/>
            </p:nvSpPr>
            <p:spPr>
              <a:xfrm>
                <a:off x="11458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06" name="Rectangle 5705"/>
              <p:cNvSpPr/>
              <p:nvPr/>
            </p:nvSpPr>
            <p:spPr>
              <a:xfrm>
                <a:off x="12220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07" name="Rectangle 5706"/>
              <p:cNvSpPr/>
              <p:nvPr/>
            </p:nvSpPr>
            <p:spPr>
              <a:xfrm>
                <a:off x="12982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08" name="Rectangle 5707"/>
              <p:cNvSpPr/>
              <p:nvPr/>
            </p:nvSpPr>
            <p:spPr>
              <a:xfrm>
                <a:off x="1506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09" name="Rectangle 5708"/>
              <p:cNvSpPr/>
              <p:nvPr/>
            </p:nvSpPr>
            <p:spPr>
              <a:xfrm>
                <a:off x="2268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10" name="Rectangle 5709"/>
              <p:cNvSpPr/>
              <p:nvPr/>
            </p:nvSpPr>
            <p:spPr>
              <a:xfrm>
                <a:off x="3030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11" name="Rectangle 5710"/>
              <p:cNvSpPr/>
              <p:nvPr/>
            </p:nvSpPr>
            <p:spPr>
              <a:xfrm>
                <a:off x="3792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12" name="Rectangle 5711"/>
              <p:cNvSpPr/>
              <p:nvPr/>
            </p:nvSpPr>
            <p:spPr>
              <a:xfrm>
                <a:off x="4554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13" name="Rectangle 5712"/>
              <p:cNvSpPr/>
              <p:nvPr/>
            </p:nvSpPr>
            <p:spPr>
              <a:xfrm>
                <a:off x="5316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14" name="Rectangle 5713"/>
              <p:cNvSpPr/>
              <p:nvPr/>
            </p:nvSpPr>
            <p:spPr>
              <a:xfrm>
                <a:off x="6078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15" name="Rectangle 5714"/>
              <p:cNvSpPr/>
              <p:nvPr/>
            </p:nvSpPr>
            <p:spPr>
              <a:xfrm>
                <a:off x="6840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16" name="Rectangle 5715"/>
              <p:cNvSpPr/>
              <p:nvPr/>
            </p:nvSpPr>
            <p:spPr>
              <a:xfrm>
                <a:off x="7620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17" name="Rectangle 5716"/>
              <p:cNvSpPr/>
              <p:nvPr/>
            </p:nvSpPr>
            <p:spPr>
              <a:xfrm>
                <a:off x="8382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18" name="Rectangle 5717"/>
              <p:cNvSpPr/>
              <p:nvPr/>
            </p:nvSpPr>
            <p:spPr>
              <a:xfrm>
                <a:off x="9144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19" name="Rectangle 5718"/>
              <p:cNvSpPr/>
              <p:nvPr/>
            </p:nvSpPr>
            <p:spPr>
              <a:xfrm>
                <a:off x="9906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20" name="Rectangle 5719"/>
              <p:cNvSpPr/>
              <p:nvPr/>
            </p:nvSpPr>
            <p:spPr>
              <a:xfrm>
                <a:off x="10696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21" name="Rectangle 5720"/>
              <p:cNvSpPr/>
              <p:nvPr/>
            </p:nvSpPr>
            <p:spPr>
              <a:xfrm>
                <a:off x="11458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22" name="Rectangle 5721"/>
              <p:cNvSpPr/>
              <p:nvPr/>
            </p:nvSpPr>
            <p:spPr>
              <a:xfrm>
                <a:off x="12220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23" name="Rectangle 5722"/>
              <p:cNvSpPr/>
              <p:nvPr/>
            </p:nvSpPr>
            <p:spPr>
              <a:xfrm>
                <a:off x="12982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24" name="Rectangle 5723"/>
              <p:cNvSpPr/>
              <p:nvPr/>
            </p:nvSpPr>
            <p:spPr>
              <a:xfrm>
                <a:off x="1506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25" name="Rectangle 5724"/>
              <p:cNvSpPr/>
              <p:nvPr/>
            </p:nvSpPr>
            <p:spPr>
              <a:xfrm>
                <a:off x="2268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26" name="Rectangle 5725"/>
              <p:cNvSpPr/>
              <p:nvPr/>
            </p:nvSpPr>
            <p:spPr>
              <a:xfrm>
                <a:off x="3030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27" name="Rectangle 5726"/>
              <p:cNvSpPr/>
              <p:nvPr/>
            </p:nvSpPr>
            <p:spPr>
              <a:xfrm>
                <a:off x="3792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28" name="Rectangle 5727"/>
              <p:cNvSpPr/>
              <p:nvPr/>
            </p:nvSpPr>
            <p:spPr>
              <a:xfrm>
                <a:off x="4554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29" name="Rectangle 5728"/>
              <p:cNvSpPr/>
              <p:nvPr/>
            </p:nvSpPr>
            <p:spPr>
              <a:xfrm>
                <a:off x="5316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30" name="Rectangle 5729"/>
              <p:cNvSpPr/>
              <p:nvPr/>
            </p:nvSpPr>
            <p:spPr>
              <a:xfrm>
                <a:off x="6078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31" name="Rectangle 5730"/>
              <p:cNvSpPr/>
              <p:nvPr/>
            </p:nvSpPr>
            <p:spPr>
              <a:xfrm>
                <a:off x="6840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32" name="Rectangle 5731"/>
              <p:cNvSpPr/>
              <p:nvPr/>
            </p:nvSpPr>
            <p:spPr>
              <a:xfrm>
                <a:off x="7620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33" name="Rectangle 5732"/>
              <p:cNvSpPr/>
              <p:nvPr/>
            </p:nvSpPr>
            <p:spPr>
              <a:xfrm>
                <a:off x="8382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34" name="Rectangle 5733"/>
              <p:cNvSpPr/>
              <p:nvPr/>
            </p:nvSpPr>
            <p:spPr>
              <a:xfrm>
                <a:off x="9144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35" name="Rectangle 5734"/>
              <p:cNvSpPr/>
              <p:nvPr/>
            </p:nvSpPr>
            <p:spPr>
              <a:xfrm>
                <a:off x="9906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36" name="Rectangle 5735"/>
              <p:cNvSpPr/>
              <p:nvPr/>
            </p:nvSpPr>
            <p:spPr>
              <a:xfrm>
                <a:off x="10696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37" name="Rectangle 5736"/>
              <p:cNvSpPr/>
              <p:nvPr/>
            </p:nvSpPr>
            <p:spPr>
              <a:xfrm>
                <a:off x="11458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38" name="Rectangle 5737"/>
              <p:cNvSpPr/>
              <p:nvPr/>
            </p:nvSpPr>
            <p:spPr>
              <a:xfrm>
                <a:off x="12220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39" name="Rectangle 5738"/>
              <p:cNvSpPr/>
              <p:nvPr/>
            </p:nvSpPr>
            <p:spPr>
              <a:xfrm>
                <a:off x="12982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40" name="Rectangle 5739"/>
              <p:cNvSpPr/>
              <p:nvPr/>
            </p:nvSpPr>
            <p:spPr>
              <a:xfrm>
                <a:off x="1506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41" name="Rectangle 5740"/>
              <p:cNvSpPr/>
              <p:nvPr/>
            </p:nvSpPr>
            <p:spPr>
              <a:xfrm>
                <a:off x="2268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42" name="Rectangle 5741"/>
              <p:cNvSpPr/>
              <p:nvPr/>
            </p:nvSpPr>
            <p:spPr>
              <a:xfrm>
                <a:off x="3030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43" name="Rectangle 5742"/>
              <p:cNvSpPr/>
              <p:nvPr/>
            </p:nvSpPr>
            <p:spPr>
              <a:xfrm>
                <a:off x="3792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44" name="Rectangle 5743"/>
              <p:cNvSpPr/>
              <p:nvPr/>
            </p:nvSpPr>
            <p:spPr>
              <a:xfrm>
                <a:off x="4554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45" name="Rectangle 5744"/>
              <p:cNvSpPr/>
              <p:nvPr/>
            </p:nvSpPr>
            <p:spPr>
              <a:xfrm>
                <a:off x="5316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46" name="Rectangle 5745"/>
              <p:cNvSpPr/>
              <p:nvPr/>
            </p:nvSpPr>
            <p:spPr>
              <a:xfrm>
                <a:off x="6078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47" name="Rectangle 5746"/>
              <p:cNvSpPr/>
              <p:nvPr/>
            </p:nvSpPr>
            <p:spPr>
              <a:xfrm>
                <a:off x="6840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48" name="Rectangle 5747"/>
              <p:cNvSpPr/>
              <p:nvPr/>
            </p:nvSpPr>
            <p:spPr>
              <a:xfrm>
                <a:off x="7620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49" name="Rectangle 5748"/>
              <p:cNvSpPr/>
              <p:nvPr/>
            </p:nvSpPr>
            <p:spPr>
              <a:xfrm>
                <a:off x="8382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50" name="Rectangle 5749"/>
              <p:cNvSpPr/>
              <p:nvPr/>
            </p:nvSpPr>
            <p:spPr>
              <a:xfrm>
                <a:off x="9144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51" name="Rectangle 5750"/>
              <p:cNvSpPr/>
              <p:nvPr/>
            </p:nvSpPr>
            <p:spPr>
              <a:xfrm>
                <a:off x="9906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52" name="Rectangle 5751"/>
              <p:cNvSpPr/>
              <p:nvPr/>
            </p:nvSpPr>
            <p:spPr>
              <a:xfrm>
                <a:off x="10696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53" name="Rectangle 5752"/>
              <p:cNvSpPr/>
              <p:nvPr/>
            </p:nvSpPr>
            <p:spPr>
              <a:xfrm>
                <a:off x="11458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54" name="Rectangle 5753"/>
              <p:cNvSpPr/>
              <p:nvPr/>
            </p:nvSpPr>
            <p:spPr>
              <a:xfrm>
                <a:off x="12220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55" name="Rectangle 5754"/>
              <p:cNvSpPr/>
              <p:nvPr/>
            </p:nvSpPr>
            <p:spPr>
              <a:xfrm>
                <a:off x="12982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56" name="Rectangle 5755"/>
              <p:cNvSpPr/>
              <p:nvPr/>
            </p:nvSpPr>
            <p:spPr>
              <a:xfrm>
                <a:off x="1489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57" name="Rectangle 5756"/>
              <p:cNvSpPr/>
              <p:nvPr/>
            </p:nvSpPr>
            <p:spPr>
              <a:xfrm>
                <a:off x="2251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58" name="Rectangle 5757"/>
              <p:cNvSpPr/>
              <p:nvPr/>
            </p:nvSpPr>
            <p:spPr>
              <a:xfrm>
                <a:off x="3013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59" name="Rectangle 5758"/>
              <p:cNvSpPr/>
              <p:nvPr/>
            </p:nvSpPr>
            <p:spPr>
              <a:xfrm>
                <a:off x="3775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60" name="Rectangle 5759"/>
              <p:cNvSpPr/>
              <p:nvPr/>
            </p:nvSpPr>
            <p:spPr>
              <a:xfrm>
                <a:off x="4537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61" name="Rectangle 5760"/>
              <p:cNvSpPr/>
              <p:nvPr/>
            </p:nvSpPr>
            <p:spPr>
              <a:xfrm>
                <a:off x="5299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62" name="Rectangle 5761"/>
              <p:cNvSpPr/>
              <p:nvPr/>
            </p:nvSpPr>
            <p:spPr>
              <a:xfrm>
                <a:off x="6061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63" name="Rectangle 5762"/>
              <p:cNvSpPr/>
              <p:nvPr/>
            </p:nvSpPr>
            <p:spPr>
              <a:xfrm>
                <a:off x="6823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64" name="Rectangle 5763"/>
              <p:cNvSpPr/>
              <p:nvPr/>
            </p:nvSpPr>
            <p:spPr>
              <a:xfrm>
                <a:off x="7602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65" name="Rectangle 5764"/>
              <p:cNvSpPr/>
              <p:nvPr/>
            </p:nvSpPr>
            <p:spPr>
              <a:xfrm>
                <a:off x="8364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66" name="Rectangle 5765"/>
              <p:cNvSpPr/>
              <p:nvPr/>
            </p:nvSpPr>
            <p:spPr>
              <a:xfrm>
                <a:off x="9126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67" name="Rectangle 5766"/>
              <p:cNvSpPr/>
              <p:nvPr/>
            </p:nvSpPr>
            <p:spPr>
              <a:xfrm>
                <a:off x="9888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68" name="Rectangle 5767"/>
              <p:cNvSpPr/>
              <p:nvPr/>
            </p:nvSpPr>
            <p:spPr>
              <a:xfrm>
                <a:off x="10679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69" name="Rectangle 5768"/>
              <p:cNvSpPr/>
              <p:nvPr/>
            </p:nvSpPr>
            <p:spPr>
              <a:xfrm>
                <a:off x="11441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70" name="Rectangle 5769"/>
              <p:cNvSpPr/>
              <p:nvPr/>
            </p:nvSpPr>
            <p:spPr>
              <a:xfrm>
                <a:off x="12203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71" name="Rectangle 5770"/>
              <p:cNvSpPr/>
              <p:nvPr/>
            </p:nvSpPr>
            <p:spPr>
              <a:xfrm>
                <a:off x="12965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72" name="Rectangle 5771"/>
              <p:cNvSpPr/>
              <p:nvPr/>
            </p:nvSpPr>
            <p:spPr>
              <a:xfrm>
                <a:off x="1489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73" name="Rectangle 5772"/>
              <p:cNvSpPr/>
              <p:nvPr/>
            </p:nvSpPr>
            <p:spPr>
              <a:xfrm>
                <a:off x="2251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74" name="Rectangle 5773"/>
              <p:cNvSpPr/>
              <p:nvPr/>
            </p:nvSpPr>
            <p:spPr>
              <a:xfrm>
                <a:off x="3013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75" name="Rectangle 5774"/>
              <p:cNvSpPr/>
              <p:nvPr/>
            </p:nvSpPr>
            <p:spPr>
              <a:xfrm>
                <a:off x="3775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76" name="Rectangle 5775"/>
              <p:cNvSpPr/>
              <p:nvPr/>
            </p:nvSpPr>
            <p:spPr>
              <a:xfrm>
                <a:off x="4537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77" name="Rectangle 5776"/>
              <p:cNvSpPr/>
              <p:nvPr/>
            </p:nvSpPr>
            <p:spPr>
              <a:xfrm>
                <a:off x="5299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78" name="Rectangle 5777"/>
              <p:cNvSpPr/>
              <p:nvPr/>
            </p:nvSpPr>
            <p:spPr>
              <a:xfrm>
                <a:off x="6061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79" name="Rectangle 5778"/>
              <p:cNvSpPr/>
              <p:nvPr/>
            </p:nvSpPr>
            <p:spPr>
              <a:xfrm>
                <a:off x="6823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80" name="Rectangle 5779"/>
              <p:cNvSpPr/>
              <p:nvPr/>
            </p:nvSpPr>
            <p:spPr>
              <a:xfrm>
                <a:off x="7602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81" name="Rectangle 5780"/>
              <p:cNvSpPr/>
              <p:nvPr/>
            </p:nvSpPr>
            <p:spPr>
              <a:xfrm>
                <a:off x="8364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82" name="Rectangle 5781"/>
              <p:cNvSpPr/>
              <p:nvPr/>
            </p:nvSpPr>
            <p:spPr>
              <a:xfrm>
                <a:off x="9126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83" name="Rectangle 5782"/>
              <p:cNvSpPr/>
              <p:nvPr/>
            </p:nvSpPr>
            <p:spPr>
              <a:xfrm>
                <a:off x="9888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84" name="Rectangle 5783"/>
              <p:cNvSpPr/>
              <p:nvPr/>
            </p:nvSpPr>
            <p:spPr>
              <a:xfrm>
                <a:off x="10679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85" name="Rectangle 5784"/>
              <p:cNvSpPr/>
              <p:nvPr/>
            </p:nvSpPr>
            <p:spPr>
              <a:xfrm>
                <a:off x="11441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86" name="Rectangle 5785"/>
              <p:cNvSpPr/>
              <p:nvPr/>
            </p:nvSpPr>
            <p:spPr>
              <a:xfrm>
                <a:off x="12203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87" name="Rectangle 5786"/>
              <p:cNvSpPr/>
              <p:nvPr/>
            </p:nvSpPr>
            <p:spPr>
              <a:xfrm>
                <a:off x="12965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88" name="Rectangle 5787"/>
              <p:cNvSpPr/>
              <p:nvPr/>
            </p:nvSpPr>
            <p:spPr>
              <a:xfrm>
                <a:off x="1489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89" name="Rectangle 5788"/>
              <p:cNvSpPr/>
              <p:nvPr/>
            </p:nvSpPr>
            <p:spPr>
              <a:xfrm>
                <a:off x="2251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90" name="Rectangle 5789"/>
              <p:cNvSpPr/>
              <p:nvPr/>
            </p:nvSpPr>
            <p:spPr>
              <a:xfrm>
                <a:off x="3013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91" name="Rectangle 5790"/>
              <p:cNvSpPr/>
              <p:nvPr/>
            </p:nvSpPr>
            <p:spPr>
              <a:xfrm>
                <a:off x="3775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92" name="Rectangle 5791"/>
              <p:cNvSpPr/>
              <p:nvPr/>
            </p:nvSpPr>
            <p:spPr>
              <a:xfrm>
                <a:off x="4537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93" name="Rectangle 5792"/>
              <p:cNvSpPr/>
              <p:nvPr/>
            </p:nvSpPr>
            <p:spPr>
              <a:xfrm>
                <a:off x="5299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94" name="Rectangle 5793"/>
              <p:cNvSpPr/>
              <p:nvPr/>
            </p:nvSpPr>
            <p:spPr>
              <a:xfrm>
                <a:off x="6061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95" name="Rectangle 5794"/>
              <p:cNvSpPr/>
              <p:nvPr/>
            </p:nvSpPr>
            <p:spPr>
              <a:xfrm>
                <a:off x="6823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96" name="Rectangle 5795"/>
              <p:cNvSpPr/>
              <p:nvPr/>
            </p:nvSpPr>
            <p:spPr>
              <a:xfrm>
                <a:off x="7602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97" name="Rectangle 5796"/>
              <p:cNvSpPr/>
              <p:nvPr/>
            </p:nvSpPr>
            <p:spPr>
              <a:xfrm>
                <a:off x="8364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98" name="Rectangle 5797"/>
              <p:cNvSpPr/>
              <p:nvPr/>
            </p:nvSpPr>
            <p:spPr>
              <a:xfrm>
                <a:off x="9126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99" name="Rectangle 5798"/>
              <p:cNvSpPr/>
              <p:nvPr/>
            </p:nvSpPr>
            <p:spPr>
              <a:xfrm>
                <a:off x="9888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00" name="Rectangle 5799"/>
              <p:cNvSpPr/>
              <p:nvPr/>
            </p:nvSpPr>
            <p:spPr>
              <a:xfrm>
                <a:off x="10679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01" name="Rectangle 5800"/>
              <p:cNvSpPr/>
              <p:nvPr/>
            </p:nvSpPr>
            <p:spPr>
              <a:xfrm>
                <a:off x="11441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02" name="Rectangle 5801"/>
              <p:cNvSpPr/>
              <p:nvPr/>
            </p:nvSpPr>
            <p:spPr>
              <a:xfrm>
                <a:off x="12203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03" name="Rectangle 5802"/>
              <p:cNvSpPr/>
              <p:nvPr/>
            </p:nvSpPr>
            <p:spPr>
              <a:xfrm>
                <a:off x="12965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04" name="Rectangle 5803"/>
              <p:cNvSpPr/>
              <p:nvPr/>
            </p:nvSpPr>
            <p:spPr>
              <a:xfrm>
                <a:off x="1489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05" name="Rectangle 5804"/>
              <p:cNvSpPr/>
              <p:nvPr/>
            </p:nvSpPr>
            <p:spPr>
              <a:xfrm>
                <a:off x="2251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06" name="Rectangle 5805"/>
              <p:cNvSpPr/>
              <p:nvPr/>
            </p:nvSpPr>
            <p:spPr>
              <a:xfrm>
                <a:off x="3013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07" name="Rectangle 5806"/>
              <p:cNvSpPr/>
              <p:nvPr/>
            </p:nvSpPr>
            <p:spPr>
              <a:xfrm>
                <a:off x="3775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08" name="Rectangle 5807"/>
              <p:cNvSpPr/>
              <p:nvPr/>
            </p:nvSpPr>
            <p:spPr>
              <a:xfrm>
                <a:off x="4537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09" name="Rectangle 5808"/>
              <p:cNvSpPr/>
              <p:nvPr/>
            </p:nvSpPr>
            <p:spPr>
              <a:xfrm>
                <a:off x="5299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10" name="Rectangle 5809"/>
              <p:cNvSpPr/>
              <p:nvPr/>
            </p:nvSpPr>
            <p:spPr>
              <a:xfrm>
                <a:off x="6061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11" name="Rectangle 5810"/>
              <p:cNvSpPr/>
              <p:nvPr/>
            </p:nvSpPr>
            <p:spPr>
              <a:xfrm>
                <a:off x="6823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12" name="Rectangle 5811"/>
              <p:cNvSpPr/>
              <p:nvPr/>
            </p:nvSpPr>
            <p:spPr>
              <a:xfrm>
                <a:off x="7602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13" name="Rectangle 5812"/>
              <p:cNvSpPr/>
              <p:nvPr/>
            </p:nvSpPr>
            <p:spPr>
              <a:xfrm>
                <a:off x="8364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14" name="Rectangle 5813"/>
              <p:cNvSpPr/>
              <p:nvPr/>
            </p:nvSpPr>
            <p:spPr>
              <a:xfrm>
                <a:off x="9126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15" name="Rectangle 5814"/>
              <p:cNvSpPr/>
              <p:nvPr/>
            </p:nvSpPr>
            <p:spPr>
              <a:xfrm>
                <a:off x="9888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16" name="Rectangle 5815"/>
              <p:cNvSpPr/>
              <p:nvPr/>
            </p:nvSpPr>
            <p:spPr>
              <a:xfrm>
                <a:off x="10679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17" name="Rectangle 5816"/>
              <p:cNvSpPr/>
              <p:nvPr/>
            </p:nvSpPr>
            <p:spPr>
              <a:xfrm>
                <a:off x="11441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18" name="Rectangle 5817"/>
              <p:cNvSpPr/>
              <p:nvPr/>
            </p:nvSpPr>
            <p:spPr>
              <a:xfrm>
                <a:off x="12203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19" name="Rectangle 5818"/>
              <p:cNvSpPr/>
              <p:nvPr/>
            </p:nvSpPr>
            <p:spPr>
              <a:xfrm>
                <a:off x="12965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20" name="Rectangle 5819"/>
              <p:cNvSpPr/>
              <p:nvPr/>
            </p:nvSpPr>
            <p:spPr>
              <a:xfrm>
                <a:off x="1501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21" name="Rectangle 5820"/>
              <p:cNvSpPr/>
              <p:nvPr/>
            </p:nvSpPr>
            <p:spPr>
              <a:xfrm>
                <a:off x="2263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22" name="Rectangle 5821"/>
              <p:cNvSpPr/>
              <p:nvPr/>
            </p:nvSpPr>
            <p:spPr>
              <a:xfrm>
                <a:off x="3025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23" name="Rectangle 5822"/>
              <p:cNvSpPr/>
              <p:nvPr/>
            </p:nvSpPr>
            <p:spPr>
              <a:xfrm>
                <a:off x="3787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24" name="Rectangle 5823"/>
              <p:cNvSpPr/>
              <p:nvPr/>
            </p:nvSpPr>
            <p:spPr>
              <a:xfrm>
                <a:off x="4549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25" name="Rectangle 5824"/>
              <p:cNvSpPr/>
              <p:nvPr/>
            </p:nvSpPr>
            <p:spPr>
              <a:xfrm>
                <a:off x="5311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26" name="Rectangle 5825"/>
              <p:cNvSpPr/>
              <p:nvPr/>
            </p:nvSpPr>
            <p:spPr>
              <a:xfrm>
                <a:off x="6073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27" name="Rectangle 5826"/>
              <p:cNvSpPr/>
              <p:nvPr/>
            </p:nvSpPr>
            <p:spPr>
              <a:xfrm>
                <a:off x="6835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28" name="Rectangle 5827"/>
              <p:cNvSpPr/>
              <p:nvPr/>
            </p:nvSpPr>
            <p:spPr>
              <a:xfrm>
                <a:off x="7614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29" name="Rectangle 5828"/>
              <p:cNvSpPr/>
              <p:nvPr/>
            </p:nvSpPr>
            <p:spPr>
              <a:xfrm>
                <a:off x="8376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30" name="Rectangle 5829"/>
              <p:cNvSpPr/>
              <p:nvPr/>
            </p:nvSpPr>
            <p:spPr>
              <a:xfrm>
                <a:off x="9138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31" name="Rectangle 5830"/>
              <p:cNvSpPr/>
              <p:nvPr/>
            </p:nvSpPr>
            <p:spPr>
              <a:xfrm>
                <a:off x="9900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32" name="Rectangle 5831"/>
              <p:cNvSpPr/>
              <p:nvPr/>
            </p:nvSpPr>
            <p:spPr>
              <a:xfrm>
                <a:off x="10690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33" name="Rectangle 5832"/>
              <p:cNvSpPr/>
              <p:nvPr/>
            </p:nvSpPr>
            <p:spPr>
              <a:xfrm>
                <a:off x="11452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34" name="Rectangle 5833"/>
              <p:cNvSpPr/>
              <p:nvPr/>
            </p:nvSpPr>
            <p:spPr>
              <a:xfrm>
                <a:off x="12214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35" name="Rectangle 5834"/>
              <p:cNvSpPr/>
              <p:nvPr/>
            </p:nvSpPr>
            <p:spPr>
              <a:xfrm>
                <a:off x="12976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36" name="Rectangle 5835"/>
              <p:cNvSpPr/>
              <p:nvPr/>
            </p:nvSpPr>
            <p:spPr>
              <a:xfrm>
                <a:off x="1501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37" name="Rectangle 5836"/>
              <p:cNvSpPr/>
              <p:nvPr/>
            </p:nvSpPr>
            <p:spPr>
              <a:xfrm>
                <a:off x="2263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38" name="Rectangle 5837"/>
              <p:cNvSpPr/>
              <p:nvPr/>
            </p:nvSpPr>
            <p:spPr>
              <a:xfrm>
                <a:off x="3025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39" name="Rectangle 5838"/>
              <p:cNvSpPr/>
              <p:nvPr/>
            </p:nvSpPr>
            <p:spPr>
              <a:xfrm>
                <a:off x="3787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40" name="Rectangle 5839"/>
              <p:cNvSpPr/>
              <p:nvPr/>
            </p:nvSpPr>
            <p:spPr>
              <a:xfrm>
                <a:off x="4549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41" name="Rectangle 5840"/>
              <p:cNvSpPr/>
              <p:nvPr/>
            </p:nvSpPr>
            <p:spPr>
              <a:xfrm>
                <a:off x="5311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42" name="Rectangle 5841"/>
              <p:cNvSpPr/>
              <p:nvPr/>
            </p:nvSpPr>
            <p:spPr>
              <a:xfrm>
                <a:off x="6073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43" name="Rectangle 5842"/>
              <p:cNvSpPr/>
              <p:nvPr/>
            </p:nvSpPr>
            <p:spPr>
              <a:xfrm>
                <a:off x="6835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44" name="Rectangle 5843"/>
              <p:cNvSpPr/>
              <p:nvPr/>
            </p:nvSpPr>
            <p:spPr>
              <a:xfrm>
                <a:off x="7614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45" name="Rectangle 5844"/>
              <p:cNvSpPr/>
              <p:nvPr/>
            </p:nvSpPr>
            <p:spPr>
              <a:xfrm>
                <a:off x="8376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46" name="Rectangle 5845"/>
              <p:cNvSpPr/>
              <p:nvPr/>
            </p:nvSpPr>
            <p:spPr>
              <a:xfrm>
                <a:off x="9138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47" name="Rectangle 5846"/>
              <p:cNvSpPr/>
              <p:nvPr/>
            </p:nvSpPr>
            <p:spPr>
              <a:xfrm>
                <a:off x="9900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48" name="Rectangle 5847"/>
              <p:cNvSpPr/>
              <p:nvPr/>
            </p:nvSpPr>
            <p:spPr>
              <a:xfrm>
                <a:off x="10690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49" name="Rectangle 5848"/>
              <p:cNvSpPr/>
              <p:nvPr/>
            </p:nvSpPr>
            <p:spPr>
              <a:xfrm>
                <a:off x="11452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50" name="Rectangle 5849"/>
              <p:cNvSpPr/>
              <p:nvPr/>
            </p:nvSpPr>
            <p:spPr>
              <a:xfrm>
                <a:off x="12214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51" name="Rectangle 5850"/>
              <p:cNvSpPr/>
              <p:nvPr/>
            </p:nvSpPr>
            <p:spPr>
              <a:xfrm>
                <a:off x="12976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52" name="Rectangle 5851"/>
              <p:cNvSpPr/>
              <p:nvPr/>
            </p:nvSpPr>
            <p:spPr>
              <a:xfrm>
                <a:off x="1501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53" name="Rectangle 5852"/>
              <p:cNvSpPr/>
              <p:nvPr/>
            </p:nvSpPr>
            <p:spPr>
              <a:xfrm>
                <a:off x="2263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54" name="Rectangle 5853"/>
              <p:cNvSpPr/>
              <p:nvPr/>
            </p:nvSpPr>
            <p:spPr>
              <a:xfrm>
                <a:off x="3025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55" name="Rectangle 5854"/>
              <p:cNvSpPr/>
              <p:nvPr/>
            </p:nvSpPr>
            <p:spPr>
              <a:xfrm>
                <a:off x="3787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56" name="Rectangle 5855"/>
              <p:cNvSpPr/>
              <p:nvPr/>
            </p:nvSpPr>
            <p:spPr>
              <a:xfrm>
                <a:off x="4549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57" name="Rectangle 5856"/>
              <p:cNvSpPr/>
              <p:nvPr/>
            </p:nvSpPr>
            <p:spPr>
              <a:xfrm>
                <a:off x="5311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58" name="Rectangle 5857"/>
              <p:cNvSpPr/>
              <p:nvPr/>
            </p:nvSpPr>
            <p:spPr>
              <a:xfrm>
                <a:off x="6073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59" name="Rectangle 5858"/>
              <p:cNvSpPr/>
              <p:nvPr/>
            </p:nvSpPr>
            <p:spPr>
              <a:xfrm>
                <a:off x="6835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60" name="Rectangle 5859"/>
              <p:cNvSpPr/>
              <p:nvPr/>
            </p:nvSpPr>
            <p:spPr>
              <a:xfrm>
                <a:off x="7614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61" name="Rectangle 5860"/>
              <p:cNvSpPr/>
              <p:nvPr/>
            </p:nvSpPr>
            <p:spPr>
              <a:xfrm>
                <a:off x="8376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62" name="Rectangle 5861"/>
              <p:cNvSpPr/>
              <p:nvPr/>
            </p:nvSpPr>
            <p:spPr>
              <a:xfrm>
                <a:off x="9138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63" name="Rectangle 5862"/>
              <p:cNvSpPr/>
              <p:nvPr/>
            </p:nvSpPr>
            <p:spPr>
              <a:xfrm>
                <a:off x="9900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64" name="Rectangle 5863"/>
              <p:cNvSpPr/>
              <p:nvPr/>
            </p:nvSpPr>
            <p:spPr>
              <a:xfrm>
                <a:off x="10690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65" name="Rectangle 5864"/>
              <p:cNvSpPr/>
              <p:nvPr/>
            </p:nvSpPr>
            <p:spPr>
              <a:xfrm>
                <a:off x="11452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66" name="Rectangle 5865"/>
              <p:cNvSpPr/>
              <p:nvPr/>
            </p:nvSpPr>
            <p:spPr>
              <a:xfrm>
                <a:off x="12214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67" name="Rectangle 5866"/>
              <p:cNvSpPr/>
              <p:nvPr/>
            </p:nvSpPr>
            <p:spPr>
              <a:xfrm>
                <a:off x="12976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68" name="Rectangle 5867"/>
              <p:cNvSpPr/>
              <p:nvPr/>
            </p:nvSpPr>
            <p:spPr>
              <a:xfrm>
                <a:off x="1501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69" name="Rectangle 5868"/>
              <p:cNvSpPr/>
              <p:nvPr/>
            </p:nvSpPr>
            <p:spPr>
              <a:xfrm>
                <a:off x="2263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70" name="Rectangle 5869"/>
              <p:cNvSpPr/>
              <p:nvPr/>
            </p:nvSpPr>
            <p:spPr>
              <a:xfrm>
                <a:off x="3025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71" name="Rectangle 5870"/>
              <p:cNvSpPr/>
              <p:nvPr/>
            </p:nvSpPr>
            <p:spPr>
              <a:xfrm>
                <a:off x="3787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72" name="Rectangle 5871"/>
              <p:cNvSpPr/>
              <p:nvPr/>
            </p:nvSpPr>
            <p:spPr>
              <a:xfrm>
                <a:off x="4549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73" name="Rectangle 5872"/>
              <p:cNvSpPr/>
              <p:nvPr/>
            </p:nvSpPr>
            <p:spPr>
              <a:xfrm>
                <a:off x="5311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74" name="Rectangle 5873"/>
              <p:cNvSpPr/>
              <p:nvPr/>
            </p:nvSpPr>
            <p:spPr>
              <a:xfrm>
                <a:off x="6073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75" name="Rectangle 5874"/>
              <p:cNvSpPr/>
              <p:nvPr/>
            </p:nvSpPr>
            <p:spPr>
              <a:xfrm>
                <a:off x="6835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76" name="Rectangle 5875"/>
              <p:cNvSpPr/>
              <p:nvPr/>
            </p:nvSpPr>
            <p:spPr>
              <a:xfrm>
                <a:off x="7614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77" name="Rectangle 5876"/>
              <p:cNvSpPr/>
              <p:nvPr/>
            </p:nvSpPr>
            <p:spPr>
              <a:xfrm>
                <a:off x="8376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78" name="Rectangle 5877"/>
              <p:cNvSpPr/>
              <p:nvPr/>
            </p:nvSpPr>
            <p:spPr>
              <a:xfrm>
                <a:off x="9138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79" name="Rectangle 5878"/>
              <p:cNvSpPr/>
              <p:nvPr/>
            </p:nvSpPr>
            <p:spPr>
              <a:xfrm>
                <a:off x="9900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80" name="Rectangle 5879"/>
              <p:cNvSpPr/>
              <p:nvPr/>
            </p:nvSpPr>
            <p:spPr>
              <a:xfrm>
                <a:off x="10690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81" name="Rectangle 5880"/>
              <p:cNvSpPr/>
              <p:nvPr/>
            </p:nvSpPr>
            <p:spPr>
              <a:xfrm>
                <a:off x="11452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82" name="Rectangle 5881"/>
              <p:cNvSpPr/>
              <p:nvPr/>
            </p:nvSpPr>
            <p:spPr>
              <a:xfrm>
                <a:off x="12214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83" name="Rectangle 5882"/>
              <p:cNvSpPr/>
              <p:nvPr/>
            </p:nvSpPr>
            <p:spPr>
              <a:xfrm>
                <a:off x="12976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84" name="Rectangle 5883"/>
              <p:cNvSpPr/>
              <p:nvPr/>
            </p:nvSpPr>
            <p:spPr>
              <a:xfrm>
                <a:off x="1484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85" name="Rectangle 5884"/>
              <p:cNvSpPr/>
              <p:nvPr/>
            </p:nvSpPr>
            <p:spPr>
              <a:xfrm>
                <a:off x="2246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86" name="Rectangle 5885"/>
              <p:cNvSpPr/>
              <p:nvPr/>
            </p:nvSpPr>
            <p:spPr>
              <a:xfrm>
                <a:off x="3008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87" name="Rectangle 5886"/>
              <p:cNvSpPr/>
              <p:nvPr/>
            </p:nvSpPr>
            <p:spPr>
              <a:xfrm>
                <a:off x="3770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88" name="Rectangle 5887"/>
              <p:cNvSpPr/>
              <p:nvPr/>
            </p:nvSpPr>
            <p:spPr>
              <a:xfrm>
                <a:off x="4532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89" name="Rectangle 5888"/>
              <p:cNvSpPr/>
              <p:nvPr/>
            </p:nvSpPr>
            <p:spPr>
              <a:xfrm>
                <a:off x="5294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90" name="Rectangle 5889"/>
              <p:cNvSpPr/>
              <p:nvPr/>
            </p:nvSpPr>
            <p:spPr>
              <a:xfrm>
                <a:off x="6056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91" name="Rectangle 5890"/>
              <p:cNvSpPr/>
              <p:nvPr/>
            </p:nvSpPr>
            <p:spPr>
              <a:xfrm>
                <a:off x="6818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92" name="Rectangle 5891"/>
              <p:cNvSpPr/>
              <p:nvPr/>
            </p:nvSpPr>
            <p:spPr>
              <a:xfrm>
                <a:off x="7597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93" name="Rectangle 5892"/>
              <p:cNvSpPr/>
              <p:nvPr/>
            </p:nvSpPr>
            <p:spPr>
              <a:xfrm>
                <a:off x="8359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94" name="Rectangle 5893"/>
              <p:cNvSpPr/>
              <p:nvPr/>
            </p:nvSpPr>
            <p:spPr>
              <a:xfrm>
                <a:off x="9121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95" name="Rectangle 5894"/>
              <p:cNvSpPr/>
              <p:nvPr/>
            </p:nvSpPr>
            <p:spPr>
              <a:xfrm>
                <a:off x="9883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96" name="Rectangle 5895"/>
              <p:cNvSpPr/>
              <p:nvPr/>
            </p:nvSpPr>
            <p:spPr>
              <a:xfrm>
                <a:off x="10673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97" name="Rectangle 5896"/>
              <p:cNvSpPr/>
              <p:nvPr/>
            </p:nvSpPr>
            <p:spPr>
              <a:xfrm>
                <a:off x="11435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98" name="Rectangle 5897"/>
              <p:cNvSpPr/>
              <p:nvPr/>
            </p:nvSpPr>
            <p:spPr>
              <a:xfrm>
                <a:off x="12197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99" name="Rectangle 5898"/>
              <p:cNvSpPr/>
              <p:nvPr/>
            </p:nvSpPr>
            <p:spPr>
              <a:xfrm>
                <a:off x="12959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00" name="Rectangle 5899"/>
              <p:cNvSpPr/>
              <p:nvPr/>
            </p:nvSpPr>
            <p:spPr>
              <a:xfrm>
                <a:off x="1484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01" name="Rectangle 5900"/>
              <p:cNvSpPr/>
              <p:nvPr/>
            </p:nvSpPr>
            <p:spPr>
              <a:xfrm>
                <a:off x="2246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02" name="Rectangle 5901"/>
              <p:cNvSpPr/>
              <p:nvPr/>
            </p:nvSpPr>
            <p:spPr>
              <a:xfrm>
                <a:off x="3008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03" name="Rectangle 5902"/>
              <p:cNvSpPr/>
              <p:nvPr/>
            </p:nvSpPr>
            <p:spPr>
              <a:xfrm>
                <a:off x="3770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04" name="Rectangle 5903"/>
              <p:cNvSpPr/>
              <p:nvPr/>
            </p:nvSpPr>
            <p:spPr>
              <a:xfrm>
                <a:off x="4532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05" name="Rectangle 5904"/>
              <p:cNvSpPr/>
              <p:nvPr/>
            </p:nvSpPr>
            <p:spPr>
              <a:xfrm>
                <a:off x="5294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06" name="Rectangle 5905"/>
              <p:cNvSpPr/>
              <p:nvPr/>
            </p:nvSpPr>
            <p:spPr>
              <a:xfrm>
                <a:off x="6056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07" name="Rectangle 5906"/>
              <p:cNvSpPr/>
              <p:nvPr/>
            </p:nvSpPr>
            <p:spPr>
              <a:xfrm>
                <a:off x="6818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08" name="Rectangle 5907"/>
              <p:cNvSpPr/>
              <p:nvPr/>
            </p:nvSpPr>
            <p:spPr>
              <a:xfrm>
                <a:off x="7597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09" name="Rectangle 5908"/>
              <p:cNvSpPr/>
              <p:nvPr/>
            </p:nvSpPr>
            <p:spPr>
              <a:xfrm>
                <a:off x="8359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10" name="Rectangle 5909"/>
              <p:cNvSpPr/>
              <p:nvPr/>
            </p:nvSpPr>
            <p:spPr>
              <a:xfrm>
                <a:off x="9121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11" name="Rectangle 5910"/>
              <p:cNvSpPr/>
              <p:nvPr/>
            </p:nvSpPr>
            <p:spPr>
              <a:xfrm>
                <a:off x="9883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12" name="Rectangle 5911"/>
              <p:cNvSpPr/>
              <p:nvPr/>
            </p:nvSpPr>
            <p:spPr>
              <a:xfrm>
                <a:off x="10673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13" name="Rectangle 5912"/>
              <p:cNvSpPr/>
              <p:nvPr/>
            </p:nvSpPr>
            <p:spPr>
              <a:xfrm>
                <a:off x="11435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14" name="Rectangle 5913"/>
              <p:cNvSpPr/>
              <p:nvPr/>
            </p:nvSpPr>
            <p:spPr>
              <a:xfrm>
                <a:off x="12197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15" name="Rectangle 5914"/>
              <p:cNvSpPr/>
              <p:nvPr/>
            </p:nvSpPr>
            <p:spPr>
              <a:xfrm>
                <a:off x="12959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16" name="Rectangle 5915"/>
              <p:cNvSpPr/>
              <p:nvPr/>
            </p:nvSpPr>
            <p:spPr>
              <a:xfrm>
                <a:off x="1484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17" name="Rectangle 5916"/>
              <p:cNvSpPr/>
              <p:nvPr/>
            </p:nvSpPr>
            <p:spPr>
              <a:xfrm>
                <a:off x="2246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18" name="Rectangle 5917"/>
              <p:cNvSpPr/>
              <p:nvPr/>
            </p:nvSpPr>
            <p:spPr>
              <a:xfrm>
                <a:off x="3008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19" name="Rectangle 5918"/>
              <p:cNvSpPr/>
              <p:nvPr/>
            </p:nvSpPr>
            <p:spPr>
              <a:xfrm>
                <a:off x="3770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20" name="Rectangle 5919"/>
              <p:cNvSpPr/>
              <p:nvPr/>
            </p:nvSpPr>
            <p:spPr>
              <a:xfrm>
                <a:off x="4532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21" name="Rectangle 5920"/>
              <p:cNvSpPr/>
              <p:nvPr/>
            </p:nvSpPr>
            <p:spPr>
              <a:xfrm>
                <a:off x="5294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22" name="Rectangle 5921"/>
              <p:cNvSpPr/>
              <p:nvPr/>
            </p:nvSpPr>
            <p:spPr>
              <a:xfrm>
                <a:off x="6056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23" name="Rectangle 5922"/>
              <p:cNvSpPr/>
              <p:nvPr/>
            </p:nvSpPr>
            <p:spPr>
              <a:xfrm>
                <a:off x="6818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24" name="Rectangle 5923"/>
              <p:cNvSpPr/>
              <p:nvPr/>
            </p:nvSpPr>
            <p:spPr>
              <a:xfrm>
                <a:off x="7597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25" name="Rectangle 5924"/>
              <p:cNvSpPr/>
              <p:nvPr/>
            </p:nvSpPr>
            <p:spPr>
              <a:xfrm>
                <a:off x="8359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26" name="Rectangle 5925"/>
              <p:cNvSpPr/>
              <p:nvPr/>
            </p:nvSpPr>
            <p:spPr>
              <a:xfrm>
                <a:off x="9121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27" name="Rectangle 5926"/>
              <p:cNvSpPr/>
              <p:nvPr/>
            </p:nvSpPr>
            <p:spPr>
              <a:xfrm>
                <a:off x="9883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28" name="Rectangle 5927"/>
              <p:cNvSpPr/>
              <p:nvPr/>
            </p:nvSpPr>
            <p:spPr>
              <a:xfrm>
                <a:off x="10673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29" name="Rectangle 5928"/>
              <p:cNvSpPr/>
              <p:nvPr/>
            </p:nvSpPr>
            <p:spPr>
              <a:xfrm>
                <a:off x="11435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30" name="Rectangle 5929"/>
              <p:cNvSpPr/>
              <p:nvPr/>
            </p:nvSpPr>
            <p:spPr>
              <a:xfrm>
                <a:off x="12197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31" name="Rectangle 5930"/>
              <p:cNvSpPr/>
              <p:nvPr/>
            </p:nvSpPr>
            <p:spPr>
              <a:xfrm>
                <a:off x="12959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32" name="Rectangle 5931"/>
              <p:cNvSpPr/>
              <p:nvPr/>
            </p:nvSpPr>
            <p:spPr>
              <a:xfrm>
                <a:off x="1484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33" name="Rectangle 5932"/>
              <p:cNvSpPr/>
              <p:nvPr/>
            </p:nvSpPr>
            <p:spPr>
              <a:xfrm>
                <a:off x="2246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34" name="Rectangle 5933"/>
              <p:cNvSpPr/>
              <p:nvPr/>
            </p:nvSpPr>
            <p:spPr>
              <a:xfrm>
                <a:off x="3008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35" name="Rectangle 5934"/>
              <p:cNvSpPr/>
              <p:nvPr/>
            </p:nvSpPr>
            <p:spPr>
              <a:xfrm>
                <a:off x="3770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36" name="Rectangle 5935"/>
              <p:cNvSpPr/>
              <p:nvPr/>
            </p:nvSpPr>
            <p:spPr>
              <a:xfrm>
                <a:off x="4532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37" name="Rectangle 5936"/>
              <p:cNvSpPr/>
              <p:nvPr/>
            </p:nvSpPr>
            <p:spPr>
              <a:xfrm>
                <a:off x="5294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38" name="Rectangle 5937"/>
              <p:cNvSpPr/>
              <p:nvPr/>
            </p:nvSpPr>
            <p:spPr>
              <a:xfrm>
                <a:off x="6056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39" name="Rectangle 5938"/>
              <p:cNvSpPr/>
              <p:nvPr/>
            </p:nvSpPr>
            <p:spPr>
              <a:xfrm>
                <a:off x="6818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40" name="Rectangle 5939"/>
              <p:cNvSpPr/>
              <p:nvPr/>
            </p:nvSpPr>
            <p:spPr>
              <a:xfrm>
                <a:off x="7597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41" name="Rectangle 5940"/>
              <p:cNvSpPr/>
              <p:nvPr/>
            </p:nvSpPr>
            <p:spPr>
              <a:xfrm>
                <a:off x="8359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42" name="Rectangle 5941"/>
              <p:cNvSpPr/>
              <p:nvPr/>
            </p:nvSpPr>
            <p:spPr>
              <a:xfrm>
                <a:off x="9121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43" name="Rectangle 5942"/>
              <p:cNvSpPr/>
              <p:nvPr/>
            </p:nvSpPr>
            <p:spPr>
              <a:xfrm>
                <a:off x="9883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44" name="Rectangle 5943"/>
              <p:cNvSpPr/>
              <p:nvPr/>
            </p:nvSpPr>
            <p:spPr>
              <a:xfrm>
                <a:off x="10673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45" name="Rectangle 5944"/>
              <p:cNvSpPr/>
              <p:nvPr/>
            </p:nvSpPr>
            <p:spPr>
              <a:xfrm>
                <a:off x="11435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46" name="Rectangle 5945"/>
              <p:cNvSpPr/>
              <p:nvPr/>
            </p:nvSpPr>
            <p:spPr>
              <a:xfrm>
                <a:off x="12197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47" name="Rectangle 5946"/>
              <p:cNvSpPr/>
              <p:nvPr/>
            </p:nvSpPr>
            <p:spPr>
              <a:xfrm>
                <a:off x="12959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</p:grpSp>
        <p:grpSp>
          <p:nvGrpSpPr>
            <p:cNvPr id="5948" name="Group 5947"/>
            <p:cNvGrpSpPr/>
            <p:nvPr/>
          </p:nvGrpSpPr>
          <p:grpSpPr>
            <a:xfrm>
              <a:off x="3039536" y="3086741"/>
              <a:ext cx="1226024" cy="1231710"/>
              <a:chOff x="148419" y="2895600"/>
              <a:chExt cx="1226024" cy="1231710"/>
            </a:xfrm>
            <a:noFill/>
          </p:grpSpPr>
          <p:sp>
            <p:nvSpPr>
              <p:cNvPr id="5949" name="Rectangle 5948"/>
              <p:cNvSpPr/>
              <p:nvPr/>
            </p:nvSpPr>
            <p:spPr>
              <a:xfrm>
                <a:off x="1506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50" name="Rectangle 5949"/>
              <p:cNvSpPr/>
              <p:nvPr/>
            </p:nvSpPr>
            <p:spPr>
              <a:xfrm>
                <a:off x="2268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51" name="Rectangle 5950"/>
              <p:cNvSpPr/>
              <p:nvPr/>
            </p:nvSpPr>
            <p:spPr>
              <a:xfrm>
                <a:off x="3030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52" name="Rectangle 5951"/>
              <p:cNvSpPr/>
              <p:nvPr/>
            </p:nvSpPr>
            <p:spPr>
              <a:xfrm>
                <a:off x="3792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53" name="Rectangle 5952"/>
              <p:cNvSpPr/>
              <p:nvPr/>
            </p:nvSpPr>
            <p:spPr>
              <a:xfrm>
                <a:off x="4554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54" name="Rectangle 5953"/>
              <p:cNvSpPr/>
              <p:nvPr/>
            </p:nvSpPr>
            <p:spPr>
              <a:xfrm>
                <a:off x="5316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55" name="Rectangle 5954"/>
              <p:cNvSpPr/>
              <p:nvPr/>
            </p:nvSpPr>
            <p:spPr>
              <a:xfrm>
                <a:off x="6078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56" name="Rectangle 5955"/>
              <p:cNvSpPr/>
              <p:nvPr/>
            </p:nvSpPr>
            <p:spPr>
              <a:xfrm>
                <a:off x="6840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57" name="Rectangle 5956"/>
              <p:cNvSpPr/>
              <p:nvPr/>
            </p:nvSpPr>
            <p:spPr>
              <a:xfrm>
                <a:off x="7620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58" name="Rectangle 5957"/>
              <p:cNvSpPr/>
              <p:nvPr/>
            </p:nvSpPr>
            <p:spPr>
              <a:xfrm>
                <a:off x="8382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59" name="Rectangle 5958"/>
              <p:cNvSpPr/>
              <p:nvPr/>
            </p:nvSpPr>
            <p:spPr>
              <a:xfrm>
                <a:off x="9144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60" name="Rectangle 5959"/>
              <p:cNvSpPr/>
              <p:nvPr/>
            </p:nvSpPr>
            <p:spPr>
              <a:xfrm>
                <a:off x="9906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61" name="Rectangle 5960"/>
              <p:cNvSpPr/>
              <p:nvPr/>
            </p:nvSpPr>
            <p:spPr>
              <a:xfrm>
                <a:off x="10696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62" name="Rectangle 5961"/>
              <p:cNvSpPr/>
              <p:nvPr/>
            </p:nvSpPr>
            <p:spPr>
              <a:xfrm>
                <a:off x="11458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63" name="Rectangle 5962"/>
              <p:cNvSpPr/>
              <p:nvPr/>
            </p:nvSpPr>
            <p:spPr>
              <a:xfrm>
                <a:off x="12220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64" name="Rectangle 5963"/>
              <p:cNvSpPr/>
              <p:nvPr/>
            </p:nvSpPr>
            <p:spPr>
              <a:xfrm>
                <a:off x="12982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65" name="Rectangle 5964"/>
              <p:cNvSpPr/>
              <p:nvPr/>
            </p:nvSpPr>
            <p:spPr>
              <a:xfrm>
                <a:off x="1506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66" name="Rectangle 5965"/>
              <p:cNvSpPr/>
              <p:nvPr/>
            </p:nvSpPr>
            <p:spPr>
              <a:xfrm>
                <a:off x="2268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67" name="Rectangle 5966"/>
              <p:cNvSpPr/>
              <p:nvPr/>
            </p:nvSpPr>
            <p:spPr>
              <a:xfrm>
                <a:off x="3030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68" name="Rectangle 5967"/>
              <p:cNvSpPr/>
              <p:nvPr/>
            </p:nvSpPr>
            <p:spPr>
              <a:xfrm>
                <a:off x="3792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69" name="Rectangle 5968"/>
              <p:cNvSpPr/>
              <p:nvPr/>
            </p:nvSpPr>
            <p:spPr>
              <a:xfrm>
                <a:off x="4554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70" name="Rectangle 5969"/>
              <p:cNvSpPr/>
              <p:nvPr/>
            </p:nvSpPr>
            <p:spPr>
              <a:xfrm>
                <a:off x="5316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71" name="Rectangle 5970"/>
              <p:cNvSpPr/>
              <p:nvPr/>
            </p:nvSpPr>
            <p:spPr>
              <a:xfrm>
                <a:off x="6078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72" name="Rectangle 5971"/>
              <p:cNvSpPr/>
              <p:nvPr/>
            </p:nvSpPr>
            <p:spPr>
              <a:xfrm>
                <a:off x="6840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73" name="Rectangle 5972"/>
              <p:cNvSpPr/>
              <p:nvPr/>
            </p:nvSpPr>
            <p:spPr>
              <a:xfrm>
                <a:off x="7620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74" name="Rectangle 5973"/>
              <p:cNvSpPr/>
              <p:nvPr/>
            </p:nvSpPr>
            <p:spPr>
              <a:xfrm>
                <a:off x="8382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75" name="Rectangle 5974"/>
              <p:cNvSpPr/>
              <p:nvPr/>
            </p:nvSpPr>
            <p:spPr>
              <a:xfrm>
                <a:off x="9144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76" name="Rectangle 5975"/>
              <p:cNvSpPr/>
              <p:nvPr/>
            </p:nvSpPr>
            <p:spPr>
              <a:xfrm>
                <a:off x="9906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77" name="Rectangle 5976"/>
              <p:cNvSpPr/>
              <p:nvPr/>
            </p:nvSpPr>
            <p:spPr>
              <a:xfrm>
                <a:off x="10696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78" name="Rectangle 5977"/>
              <p:cNvSpPr/>
              <p:nvPr/>
            </p:nvSpPr>
            <p:spPr>
              <a:xfrm>
                <a:off x="11458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79" name="Rectangle 5978"/>
              <p:cNvSpPr/>
              <p:nvPr/>
            </p:nvSpPr>
            <p:spPr>
              <a:xfrm>
                <a:off x="12220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80" name="Rectangle 5979"/>
              <p:cNvSpPr/>
              <p:nvPr/>
            </p:nvSpPr>
            <p:spPr>
              <a:xfrm>
                <a:off x="12982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81" name="Rectangle 5980"/>
              <p:cNvSpPr/>
              <p:nvPr/>
            </p:nvSpPr>
            <p:spPr>
              <a:xfrm>
                <a:off x="1506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82" name="Rectangle 5981"/>
              <p:cNvSpPr/>
              <p:nvPr/>
            </p:nvSpPr>
            <p:spPr>
              <a:xfrm>
                <a:off x="2268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83" name="Rectangle 5982"/>
              <p:cNvSpPr/>
              <p:nvPr/>
            </p:nvSpPr>
            <p:spPr>
              <a:xfrm>
                <a:off x="3030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84" name="Rectangle 5983"/>
              <p:cNvSpPr/>
              <p:nvPr/>
            </p:nvSpPr>
            <p:spPr>
              <a:xfrm>
                <a:off x="3792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85" name="Rectangle 5984"/>
              <p:cNvSpPr/>
              <p:nvPr/>
            </p:nvSpPr>
            <p:spPr>
              <a:xfrm>
                <a:off x="4554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86" name="Rectangle 5985"/>
              <p:cNvSpPr/>
              <p:nvPr/>
            </p:nvSpPr>
            <p:spPr>
              <a:xfrm>
                <a:off x="5316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87" name="Rectangle 5986"/>
              <p:cNvSpPr/>
              <p:nvPr/>
            </p:nvSpPr>
            <p:spPr>
              <a:xfrm>
                <a:off x="6078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88" name="Rectangle 5987"/>
              <p:cNvSpPr/>
              <p:nvPr/>
            </p:nvSpPr>
            <p:spPr>
              <a:xfrm>
                <a:off x="6840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89" name="Rectangle 5988"/>
              <p:cNvSpPr/>
              <p:nvPr/>
            </p:nvSpPr>
            <p:spPr>
              <a:xfrm>
                <a:off x="7620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90" name="Rectangle 5989"/>
              <p:cNvSpPr/>
              <p:nvPr/>
            </p:nvSpPr>
            <p:spPr>
              <a:xfrm>
                <a:off x="8382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91" name="Rectangle 5990"/>
              <p:cNvSpPr/>
              <p:nvPr/>
            </p:nvSpPr>
            <p:spPr>
              <a:xfrm>
                <a:off x="9144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92" name="Rectangle 5991"/>
              <p:cNvSpPr/>
              <p:nvPr/>
            </p:nvSpPr>
            <p:spPr>
              <a:xfrm>
                <a:off x="9906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93" name="Rectangle 5992"/>
              <p:cNvSpPr/>
              <p:nvPr/>
            </p:nvSpPr>
            <p:spPr>
              <a:xfrm>
                <a:off x="10696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94" name="Rectangle 5993"/>
              <p:cNvSpPr/>
              <p:nvPr/>
            </p:nvSpPr>
            <p:spPr>
              <a:xfrm>
                <a:off x="11458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95" name="Rectangle 5994"/>
              <p:cNvSpPr/>
              <p:nvPr/>
            </p:nvSpPr>
            <p:spPr>
              <a:xfrm>
                <a:off x="12220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96" name="Rectangle 5995"/>
              <p:cNvSpPr/>
              <p:nvPr/>
            </p:nvSpPr>
            <p:spPr>
              <a:xfrm>
                <a:off x="12982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97" name="Rectangle 5996"/>
              <p:cNvSpPr/>
              <p:nvPr/>
            </p:nvSpPr>
            <p:spPr>
              <a:xfrm>
                <a:off x="1506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98" name="Rectangle 5997"/>
              <p:cNvSpPr/>
              <p:nvPr/>
            </p:nvSpPr>
            <p:spPr>
              <a:xfrm>
                <a:off x="2268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99" name="Rectangle 5998"/>
              <p:cNvSpPr/>
              <p:nvPr/>
            </p:nvSpPr>
            <p:spPr>
              <a:xfrm>
                <a:off x="3030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00" name="Rectangle 5999"/>
              <p:cNvSpPr/>
              <p:nvPr/>
            </p:nvSpPr>
            <p:spPr>
              <a:xfrm>
                <a:off x="3792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01" name="Rectangle 6000"/>
              <p:cNvSpPr/>
              <p:nvPr/>
            </p:nvSpPr>
            <p:spPr>
              <a:xfrm>
                <a:off x="4554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02" name="Rectangle 6001"/>
              <p:cNvSpPr/>
              <p:nvPr/>
            </p:nvSpPr>
            <p:spPr>
              <a:xfrm>
                <a:off x="5316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03" name="Rectangle 6002"/>
              <p:cNvSpPr/>
              <p:nvPr/>
            </p:nvSpPr>
            <p:spPr>
              <a:xfrm>
                <a:off x="6078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04" name="Rectangle 6003"/>
              <p:cNvSpPr/>
              <p:nvPr/>
            </p:nvSpPr>
            <p:spPr>
              <a:xfrm>
                <a:off x="6840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05" name="Rectangle 6004"/>
              <p:cNvSpPr/>
              <p:nvPr/>
            </p:nvSpPr>
            <p:spPr>
              <a:xfrm>
                <a:off x="7620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06" name="Rectangle 6005"/>
              <p:cNvSpPr/>
              <p:nvPr/>
            </p:nvSpPr>
            <p:spPr>
              <a:xfrm>
                <a:off x="8382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07" name="Rectangle 6006"/>
              <p:cNvSpPr/>
              <p:nvPr/>
            </p:nvSpPr>
            <p:spPr>
              <a:xfrm>
                <a:off x="9144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08" name="Rectangle 6007"/>
              <p:cNvSpPr/>
              <p:nvPr/>
            </p:nvSpPr>
            <p:spPr>
              <a:xfrm>
                <a:off x="9906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09" name="Rectangle 6008"/>
              <p:cNvSpPr/>
              <p:nvPr/>
            </p:nvSpPr>
            <p:spPr>
              <a:xfrm>
                <a:off x="10696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10" name="Rectangle 6009"/>
              <p:cNvSpPr/>
              <p:nvPr/>
            </p:nvSpPr>
            <p:spPr>
              <a:xfrm>
                <a:off x="11458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11" name="Rectangle 6010"/>
              <p:cNvSpPr/>
              <p:nvPr/>
            </p:nvSpPr>
            <p:spPr>
              <a:xfrm>
                <a:off x="12220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12" name="Rectangle 6011"/>
              <p:cNvSpPr/>
              <p:nvPr/>
            </p:nvSpPr>
            <p:spPr>
              <a:xfrm>
                <a:off x="12982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13" name="Rectangle 6012"/>
              <p:cNvSpPr/>
              <p:nvPr/>
            </p:nvSpPr>
            <p:spPr>
              <a:xfrm>
                <a:off x="1489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14" name="Rectangle 6013"/>
              <p:cNvSpPr/>
              <p:nvPr/>
            </p:nvSpPr>
            <p:spPr>
              <a:xfrm>
                <a:off x="2251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15" name="Rectangle 6014"/>
              <p:cNvSpPr/>
              <p:nvPr/>
            </p:nvSpPr>
            <p:spPr>
              <a:xfrm>
                <a:off x="3013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16" name="Rectangle 6015"/>
              <p:cNvSpPr/>
              <p:nvPr/>
            </p:nvSpPr>
            <p:spPr>
              <a:xfrm>
                <a:off x="3775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17" name="Rectangle 6016"/>
              <p:cNvSpPr/>
              <p:nvPr/>
            </p:nvSpPr>
            <p:spPr>
              <a:xfrm>
                <a:off x="4537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18" name="Rectangle 6017"/>
              <p:cNvSpPr/>
              <p:nvPr/>
            </p:nvSpPr>
            <p:spPr>
              <a:xfrm>
                <a:off x="5299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19" name="Rectangle 6018"/>
              <p:cNvSpPr/>
              <p:nvPr/>
            </p:nvSpPr>
            <p:spPr>
              <a:xfrm>
                <a:off x="6061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20" name="Rectangle 6019"/>
              <p:cNvSpPr/>
              <p:nvPr/>
            </p:nvSpPr>
            <p:spPr>
              <a:xfrm>
                <a:off x="6823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21" name="Rectangle 6020"/>
              <p:cNvSpPr/>
              <p:nvPr/>
            </p:nvSpPr>
            <p:spPr>
              <a:xfrm>
                <a:off x="7602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22" name="Rectangle 6021"/>
              <p:cNvSpPr/>
              <p:nvPr/>
            </p:nvSpPr>
            <p:spPr>
              <a:xfrm>
                <a:off x="8364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23" name="Rectangle 6022"/>
              <p:cNvSpPr/>
              <p:nvPr/>
            </p:nvSpPr>
            <p:spPr>
              <a:xfrm>
                <a:off x="9126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24" name="Rectangle 6023"/>
              <p:cNvSpPr/>
              <p:nvPr/>
            </p:nvSpPr>
            <p:spPr>
              <a:xfrm>
                <a:off x="9888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25" name="Rectangle 6024"/>
              <p:cNvSpPr/>
              <p:nvPr/>
            </p:nvSpPr>
            <p:spPr>
              <a:xfrm>
                <a:off x="10679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26" name="Rectangle 6025"/>
              <p:cNvSpPr/>
              <p:nvPr/>
            </p:nvSpPr>
            <p:spPr>
              <a:xfrm>
                <a:off x="11441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27" name="Rectangle 6026"/>
              <p:cNvSpPr/>
              <p:nvPr/>
            </p:nvSpPr>
            <p:spPr>
              <a:xfrm>
                <a:off x="12203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28" name="Rectangle 6027"/>
              <p:cNvSpPr/>
              <p:nvPr/>
            </p:nvSpPr>
            <p:spPr>
              <a:xfrm>
                <a:off x="12965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29" name="Rectangle 6028"/>
              <p:cNvSpPr/>
              <p:nvPr/>
            </p:nvSpPr>
            <p:spPr>
              <a:xfrm>
                <a:off x="1489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30" name="Rectangle 6029"/>
              <p:cNvSpPr/>
              <p:nvPr/>
            </p:nvSpPr>
            <p:spPr>
              <a:xfrm>
                <a:off x="2251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31" name="Rectangle 6030"/>
              <p:cNvSpPr/>
              <p:nvPr/>
            </p:nvSpPr>
            <p:spPr>
              <a:xfrm>
                <a:off x="3013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32" name="Rectangle 6031"/>
              <p:cNvSpPr/>
              <p:nvPr/>
            </p:nvSpPr>
            <p:spPr>
              <a:xfrm>
                <a:off x="3775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33" name="Rectangle 6032"/>
              <p:cNvSpPr/>
              <p:nvPr/>
            </p:nvSpPr>
            <p:spPr>
              <a:xfrm>
                <a:off x="4537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34" name="Rectangle 6033"/>
              <p:cNvSpPr/>
              <p:nvPr/>
            </p:nvSpPr>
            <p:spPr>
              <a:xfrm>
                <a:off x="5299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35" name="Rectangle 6034"/>
              <p:cNvSpPr/>
              <p:nvPr/>
            </p:nvSpPr>
            <p:spPr>
              <a:xfrm>
                <a:off x="6061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36" name="Rectangle 6035"/>
              <p:cNvSpPr/>
              <p:nvPr/>
            </p:nvSpPr>
            <p:spPr>
              <a:xfrm>
                <a:off x="6823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37" name="Rectangle 6036"/>
              <p:cNvSpPr/>
              <p:nvPr/>
            </p:nvSpPr>
            <p:spPr>
              <a:xfrm>
                <a:off x="7602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38" name="Rectangle 6037"/>
              <p:cNvSpPr/>
              <p:nvPr/>
            </p:nvSpPr>
            <p:spPr>
              <a:xfrm>
                <a:off x="8364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39" name="Rectangle 6038"/>
              <p:cNvSpPr/>
              <p:nvPr/>
            </p:nvSpPr>
            <p:spPr>
              <a:xfrm>
                <a:off x="9126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40" name="Rectangle 6039"/>
              <p:cNvSpPr/>
              <p:nvPr/>
            </p:nvSpPr>
            <p:spPr>
              <a:xfrm>
                <a:off x="9888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41" name="Rectangle 6040"/>
              <p:cNvSpPr/>
              <p:nvPr/>
            </p:nvSpPr>
            <p:spPr>
              <a:xfrm>
                <a:off x="10679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42" name="Rectangle 6041"/>
              <p:cNvSpPr/>
              <p:nvPr/>
            </p:nvSpPr>
            <p:spPr>
              <a:xfrm>
                <a:off x="11441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43" name="Rectangle 6042"/>
              <p:cNvSpPr/>
              <p:nvPr/>
            </p:nvSpPr>
            <p:spPr>
              <a:xfrm>
                <a:off x="12203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44" name="Rectangle 6043"/>
              <p:cNvSpPr/>
              <p:nvPr/>
            </p:nvSpPr>
            <p:spPr>
              <a:xfrm>
                <a:off x="12965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45" name="Rectangle 6044"/>
              <p:cNvSpPr/>
              <p:nvPr/>
            </p:nvSpPr>
            <p:spPr>
              <a:xfrm>
                <a:off x="1489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46" name="Rectangle 6045"/>
              <p:cNvSpPr/>
              <p:nvPr/>
            </p:nvSpPr>
            <p:spPr>
              <a:xfrm>
                <a:off x="2251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47" name="Rectangle 6046"/>
              <p:cNvSpPr/>
              <p:nvPr/>
            </p:nvSpPr>
            <p:spPr>
              <a:xfrm>
                <a:off x="3013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48" name="Rectangle 6047"/>
              <p:cNvSpPr/>
              <p:nvPr/>
            </p:nvSpPr>
            <p:spPr>
              <a:xfrm>
                <a:off x="3775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49" name="Rectangle 6048"/>
              <p:cNvSpPr/>
              <p:nvPr/>
            </p:nvSpPr>
            <p:spPr>
              <a:xfrm>
                <a:off x="4537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50" name="Rectangle 6049"/>
              <p:cNvSpPr/>
              <p:nvPr/>
            </p:nvSpPr>
            <p:spPr>
              <a:xfrm>
                <a:off x="5299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51" name="Rectangle 6050"/>
              <p:cNvSpPr/>
              <p:nvPr/>
            </p:nvSpPr>
            <p:spPr>
              <a:xfrm>
                <a:off x="6061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52" name="Rectangle 6051"/>
              <p:cNvSpPr/>
              <p:nvPr/>
            </p:nvSpPr>
            <p:spPr>
              <a:xfrm>
                <a:off x="6823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53" name="Rectangle 6052"/>
              <p:cNvSpPr/>
              <p:nvPr/>
            </p:nvSpPr>
            <p:spPr>
              <a:xfrm>
                <a:off x="7602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54" name="Rectangle 6053"/>
              <p:cNvSpPr/>
              <p:nvPr/>
            </p:nvSpPr>
            <p:spPr>
              <a:xfrm>
                <a:off x="8364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55" name="Rectangle 6054"/>
              <p:cNvSpPr/>
              <p:nvPr/>
            </p:nvSpPr>
            <p:spPr>
              <a:xfrm>
                <a:off x="9126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56" name="Rectangle 6055"/>
              <p:cNvSpPr/>
              <p:nvPr/>
            </p:nvSpPr>
            <p:spPr>
              <a:xfrm>
                <a:off x="9888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57" name="Rectangle 6056"/>
              <p:cNvSpPr/>
              <p:nvPr/>
            </p:nvSpPr>
            <p:spPr>
              <a:xfrm>
                <a:off x="10679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58" name="Rectangle 6057"/>
              <p:cNvSpPr/>
              <p:nvPr/>
            </p:nvSpPr>
            <p:spPr>
              <a:xfrm>
                <a:off x="11441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59" name="Rectangle 6058"/>
              <p:cNvSpPr/>
              <p:nvPr/>
            </p:nvSpPr>
            <p:spPr>
              <a:xfrm>
                <a:off x="12203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60" name="Rectangle 6059"/>
              <p:cNvSpPr/>
              <p:nvPr/>
            </p:nvSpPr>
            <p:spPr>
              <a:xfrm>
                <a:off x="12965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61" name="Rectangle 6060"/>
              <p:cNvSpPr/>
              <p:nvPr/>
            </p:nvSpPr>
            <p:spPr>
              <a:xfrm>
                <a:off x="1489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62" name="Rectangle 6061"/>
              <p:cNvSpPr/>
              <p:nvPr/>
            </p:nvSpPr>
            <p:spPr>
              <a:xfrm>
                <a:off x="2251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63" name="Rectangle 6062"/>
              <p:cNvSpPr/>
              <p:nvPr/>
            </p:nvSpPr>
            <p:spPr>
              <a:xfrm>
                <a:off x="3013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64" name="Rectangle 6063"/>
              <p:cNvSpPr/>
              <p:nvPr/>
            </p:nvSpPr>
            <p:spPr>
              <a:xfrm>
                <a:off x="3775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65" name="Rectangle 6064"/>
              <p:cNvSpPr/>
              <p:nvPr/>
            </p:nvSpPr>
            <p:spPr>
              <a:xfrm>
                <a:off x="4537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66" name="Rectangle 6065"/>
              <p:cNvSpPr/>
              <p:nvPr/>
            </p:nvSpPr>
            <p:spPr>
              <a:xfrm>
                <a:off x="5299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67" name="Rectangle 6066"/>
              <p:cNvSpPr/>
              <p:nvPr/>
            </p:nvSpPr>
            <p:spPr>
              <a:xfrm>
                <a:off x="6061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68" name="Rectangle 6067"/>
              <p:cNvSpPr/>
              <p:nvPr/>
            </p:nvSpPr>
            <p:spPr>
              <a:xfrm>
                <a:off x="6823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69" name="Rectangle 6068"/>
              <p:cNvSpPr/>
              <p:nvPr/>
            </p:nvSpPr>
            <p:spPr>
              <a:xfrm>
                <a:off x="7602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70" name="Rectangle 6069"/>
              <p:cNvSpPr/>
              <p:nvPr/>
            </p:nvSpPr>
            <p:spPr>
              <a:xfrm>
                <a:off x="8364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71" name="Rectangle 6070"/>
              <p:cNvSpPr/>
              <p:nvPr/>
            </p:nvSpPr>
            <p:spPr>
              <a:xfrm>
                <a:off x="9126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72" name="Rectangle 6071"/>
              <p:cNvSpPr/>
              <p:nvPr/>
            </p:nvSpPr>
            <p:spPr>
              <a:xfrm>
                <a:off x="9888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73" name="Rectangle 6072"/>
              <p:cNvSpPr/>
              <p:nvPr/>
            </p:nvSpPr>
            <p:spPr>
              <a:xfrm>
                <a:off x="10679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74" name="Rectangle 6073"/>
              <p:cNvSpPr/>
              <p:nvPr/>
            </p:nvSpPr>
            <p:spPr>
              <a:xfrm>
                <a:off x="11441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75" name="Rectangle 6074"/>
              <p:cNvSpPr/>
              <p:nvPr/>
            </p:nvSpPr>
            <p:spPr>
              <a:xfrm>
                <a:off x="12203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76" name="Rectangle 6075"/>
              <p:cNvSpPr/>
              <p:nvPr/>
            </p:nvSpPr>
            <p:spPr>
              <a:xfrm>
                <a:off x="12965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77" name="Rectangle 6076"/>
              <p:cNvSpPr/>
              <p:nvPr/>
            </p:nvSpPr>
            <p:spPr>
              <a:xfrm>
                <a:off x="1501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78" name="Rectangle 6077"/>
              <p:cNvSpPr/>
              <p:nvPr/>
            </p:nvSpPr>
            <p:spPr>
              <a:xfrm>
                <a:off x="2263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79" name="Rectangle 6078"/>
              <p:cNvSpPr/>
              <p:nvPr/>
            </p:nvSpPr>
            <p:spPr>
              <a:xfrm>
                <a:off x="3025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80" name="Rectangle 6079"/>
              <p:cNvSpPr/>
              <p:nvPr/>
            </p:nvSpPr>
            <p:spPr>
              <a:xfrm>
                <a:off x="3787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81" name="Rectangle 6080"/>
              <p:cNvSpPr/>
              <p:nvPr/>
            </p:nvSpPr>
            <p:spPr>
              <a:xfrm>
                <a:off x="4549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82" name="Rectangle 6081"/>
              <p:cNvSpPr/>
              <p:nvPr/>
            </p:nvSpPr>
            <p:spPr>
              <a:xfrm>
                <a:off x="5311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83" name="Rectangle 6082"/>
              <p:cNvSpPr/>
              <p:nvPr/>
            </p:nvSpPr>
            <p:spPr>
              <a:xfrm>
                <a:off x="6073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84" name="Rectangle 6083"/>
              <p:cNvSpPr/>
              <p:nvPr/>
            </p:nvSpPr>
            <p:spPr>
              <a:xfrm>
                <a:off x="6835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85" name="Rectangle 6084"/>
              <p:cNvSpPr/>
              <p:nvPr/>
            </p:nvSpPr>
            <p:spPr>
              <a:xfrm>
                <a:off x="7614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86" name="Rectangle 6085"/>
              <p:cNvSpPr/>
              <p:nvPr/>
            </p:nvSpPr>
            <p:spPr>
              <a:xfrm>
                <a:off x="8376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87" name="Rectangle 6086"/>
              <p:cNvSpPr/>
              <p:nvPr/>
            </p:nvSpPr>
            <p:spPr>
              <a:xfrm>
                <a:off x="9138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88" name="Rectangle 6087"/>
              <p:cNvSpPr/>
              <p:nvPr/>
            </p:nvSpPr>
            <p:spPr>
              <a:xfrm>
                <a:off x="9900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89" name="Rectangle 6088"/>
              <p:cNvSpPr/>
              <p:nvPr/>
            </p:nvSpPr>
            <p:spPr>
              <a:xfrm>
                <a:off x="10690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90" name="Rectangle 6089"/>
              <p:cNvSpPr/>
              <p:nvPr/>
            </p:nvSpPr>
            <p:spPr>
              <a:xfrm>
                <a:off x="11452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91" name="Rectangle 6090"/>
              <p:cNvSpPr/>
              <p:nvPr/>
            </p:nvSpPr>
            <p:spPr>
              <a:xfrm>
                <a:off x="12214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92" name="Rectangle 6091"/>
              <p:cNvSpPr/>
              <p:nvPr/>
            </p:nvSpPr>
            <p:spPr>
              <a:xfrm>
                <a:off x="12976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93" name="Rectangle 6092"/>
              <p:cNvSpPr/>
              <p:nvPr/>
            </p:nvSpPr>
            <p:spPr>
              <a:xfrm>
                <a:off x="1501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94" name="Rectangle 6093"/>
              <p:cNvSpPr/>
              <p:nvPr/>
            </p:nvSpPr>
            <p:spPr>
              <a:xfrm>
                <a:off x="2263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95" name="Rectangle 6094"/>
              <p:cNvSpPr/>
              <p:nvPr/>
            </p:nvSpPr>
            <p:spPr>
              <a:xfrm>
                <a:off x="3025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96" name="Rectangle 6095"/>
              <p:cNvSpPr/>
              <p:nvPr/>
            </p:nvSpPr>
            <p:spPr>
              <a:xfrm>
                <a:off x="3787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97" name="Rectangle 6096"/>
              <p:cNvSpPr/>
              <p:nvPr/>
            </p:nvSpPr>
            <p:spPr>
              <a:xfrm>
                <a:off x="4549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98" name="Rectangle 6097"/>
              <p:cNvSpPr/>
              <p:nvPr/>
            </p:nvSpPr>
            <p:spPr>
              <a:xfrm>
                <a:off x="5311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99" name="Rectangle 6098"/>
              <p:cNvSpPr/>
              <p:nvPr/>
            </p:nvSpPr>
            <p:spPr>
              <a:xfrm>
                <a:off x="6073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00" name="Rectangle 6099"/>
              <p:cNvSpPr/>
              <p:nvPr/>
            </p:nvSpPr>
            <p:spPr>
              <a:xfrm>
                <a:off x="6835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01" name="Rectangle 6100"/>
              <p:cNvSpPr/>
              <p:nvPr/>
            </p:nvSpPr>
            <p:spPr>
              <a:xfrm>
                <a:off x="7614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02" name="Rectangle 6101"/>
              <p:cNvSpPr/>
              <p:nvPr/>
            </p:nvSpPr>
            <p:spPr>
              <a:xfrm>
                <a:off x="8376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03" name="Rectangle 6102"/>
              <p:cNvSpPr/>
              <p:nvPr/>
            </p:nvSpPr>
            <p:spPr>
              <a:xfrm>
                <a:off x="9138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04" name="Rectangle 6103"/>
              <p:cNvSpPr/>
              <p:nvPr/>
            </p:nvSpPr>
            <p:spPr>
              <a:xfrm>
                <a:off x="9900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05" name="Rectangle 6104"/>
              <p:cNvSpPr/>
              <p:nvPr/>
            </p:nvSpPr>
            <p:spPr>
              <a:xfrm>
                <a:off x="10690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06" name="Rectangle 6105"/>
              <p:cNvSpPr/>
              <p:nvPr/>
            </p:nvSpPr>
            <p:spPr>
              <a:xfrm>
                <a:off x="11452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07" name="Rectangle 6106"/>
              <p:cNvSpPr/>
              <p:nvPr/>
            </p:nvSpPr>
            <p:spPr>
              <a:xfrm>
                <a:off x="12214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08" name="Rectangle 6107"/>
              <p:cNvSpPr/>
              <p:nvPr/>
            </p:nvSpPr>
            <p:spPr>
              <a:xfrm>
                <a:off x="12976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09" name="Rectangle 6108"/>
              <p:cNvSpPr/>
              <p:nvPr/>
            </p:nvSpPr>
            <p:spPr>
              <a:xfrm>
                <a:off x="1501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10" name="Rectangle 6109"/>
              <p:cNvSpPr/>
              <p:nvPr/>
            </p:nvSpPr>
            <p:spPr>
              <a:xfrm>
                <a:off x="2263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11" name="Rectangle 6110"/>
              <p:cNvSpPr/>
              <p:nvPr/>
            </p:nvSpPr>
            <p:spPr>
              <a:xfrm>
                <a:off x="3025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12" name="Rectangle 6111"/>
              <p:cNvSpPr/>
              <p:nvPr/>
            </p:nvSpPr>
            <p:spPr>
              <a:xfrm>
                <a:off x="3787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13" name="Rectangle 6112"/>
              <p:cNvSpPr/>
              <p:nvPr/>
            </p:nvSpPr>
            <p:spPr>
              <a:xfrm>
                <a:off x="4549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14" name="Rectangle 6113"/>
              <p:cNvSpPr/>
              <p:nvPr/>
            </p:nvSpPr>
            <p:spPr>
              <a:xfrm>
                <a:off x="5311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15" name="Rectangle 6114"/>
              <p:cNvSpPr/>
              <p:nvPr/>
            </p:nvSpPr>
            <p:spPr>
              <a:xfrm>
                <a:off x="6073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16" name="Rectangle 6115"/>
              <p:cNvSpPr/>
              <p:nvPr/>
            </p:nvSpPr>
            <p:spPr>
              <a:xfrm>
                <a:off x="6835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17" name="Rectangle 6116"/>
              <p:cNvSpPr/>
              <p:nvPr/>
            </p:nvSpPr>
            <p:spPr>
              <a:xfrm>
                <a:off x="7614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18" name="Rectangle 6117"/>
              <p:cNvSpPr/>
              <p:nvPr/>
            </p:nvSpPr>
            <p:spPr>
              <a:xfrm>
                <a:off x="8376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19" name="Rectangle 6118"/>
              <p:cNvSpPr/>
              <p:nvPr/>
            </p:nvSpPr>
            <p:spPr>
              <a:xfrm>
                <a:off x="9138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20" name="Rectangle 6119"/>
              <p:cNvSpPr/>
              <p:nvPr/>
            </p:nvSpPr>
            <p:spPr>
              <a:xfrm>
                <a:off x="9900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21" name="Rectangle 6120"/>
              <p:cNvSpPr/>
              <p:nvPr/>
            </p:nvSpPr>
            <p:spPr>
              <a:xfrm>
                <a:off x="10690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22" name="Rectangle 6121"/>
              <p:cNvSpPr/>
              <p:nvPr/>
            </p:nvSpPr>
            <p:spPr>
              <a:xfrm>
                <a:off x="11452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23" name="Rectangle 6122"/>
              <p:cNvSpPr/>
              <p:nvPr/>
            </p:nvSpPr>
            <p:spPr>
              <a:xfrm>
                <a:off x="12214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24" name="Rectangle 6123"/>
              <p:cNvSpPr/>
              <p:nvPr/>
            </p:nvSpPr>
            <p:spPr>
              <a:xfrm>
                <a:off x="12976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25" name="Rectangle 6124"/>
              <p:cNvSpPr/>
              <p:nvPr/>
            </p:nvSpPr>
            <p:spPr>
              <a:xfrm>
                <a:off x="1501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26" name="Rectangle 6125"/>
              <p:cNvSpPr/>
              <p:nvPr/>
            </p:nvSpPr>
            <p:spPr>
              <a:xfrm>
                <a:off x="2263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27" name="Rectangle 6126"/>
              <p:cNvSpPr/>
              <p:nvPr/>
            </p:nvSpPr>
            <p:spPr>
              <a:xfrm>
                <a:off x="3025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28" name="Rectangle 6127"/>
              <p:cNvSpPr/>
              <p:nvPr/>
            </p:nvSpPr>
            <p:spPr>
              <a:xfrm>
                <a:off x="3787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29" name="Rectangle 6128"/>
              <p:cNvSpPr/>
              <p:nvPr/>
            </p:nvSpPr>
            <p:spPr>
              <a:xfrm>
                <a:off x="4549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30" name="Rectangle 6129"/>
              <p:cNvSpPr/>
              <p:nvPr/>
            </p:nvSpPr>
            <p:spPr>
              <a:xfrm>
                <a:off x="5311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31" name="Rectangle 6130"/>
              <p:cNvSpPr/>
              <p:nvPr/>
            </p:nvSpPr>
            <p:spPr>
              <a:xfrm>
                <a:off x="6073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32" name="Rectangle 6131"/>
              <p:cNvSpPr/>
              <p:nvPr/>
            </p:nvSpPr>
            <p:spPr>
              <a:xfrm>
                <a:off x="6835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33" name="Rectangle 6132"/>
              <p:cNvSpPr/>
              <p:nvPr/>
            </p:nvSpPr>
            <p:spPr>
              <a:xfrm>
                <a:off x="7614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34" name="Rectangle 6133"/>
              <p:cNvSpPr/>
              <p:nvPr/>
            </p:nvSpPr>
            <p:spPr>
              <a:xfrm>
                <a:off x="8376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35" name="Rectangle 6134"/>
              <p:cNvSpPr/>
              <p:nvPr/>
            </p:nvSpPr>
            <p:spPr>
              <a:xfrm>
                <a:off x="9138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36" name="Rectangle 6135"/>
              <p:cNvSpPr/>
              <p:nvPr/>
            </p:nvSpPr>
            <p:spPr>
              <a:xfrm>
                <a:off x="9900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37" name="Rectangle 6136"/>
              <p:cNvSpPr/>
              <p:nvPr/>
            </p:nvSpPr>
            <p:spPr>
              <a:xfrm>
                <a:off x="10690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38" name="Rectangle 6137"/>
              <p:cNvSpPr/>
              <p:nvPr/>
            </p:nvSpPr>
            <p:spPr>
              <a:xfrm>
                <a:off x="11452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39" name="Rectangle 6138"/>
              <p:cNvSpPr/>
              <p:nvPr/>
            </p:nvSpPr>
            <p:spPr>
              <a:xfrm>
                <a:off x="12214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40" name="Rectangle 6139"/>
              <p:cNvSpPr/>
              <p:nvPr/>
            </p:nvSpPr>
            <p:spPr>
              <a:xfrm>
                <a:off x="12976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41" name="Rectangle 6140"/>
              <p:cNvSpPr/>
              <p:nvPr/>
            </p:nvSpPr>
            <p:spPr>
              <a:xfrm>
                <a:off x="1484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42" name="Rectangle 6141"/>
              <p:cNvSpPr/>
              <p:nvPr/>
            </p:nvSpPr>
            <p:spPr>
              <a:xfrm>
                <a:off x="2246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43" name="Rectangle 6142"/>
              <p:cNvSpPr/>
              <p:nvPr/>
            </p:nvSpPr>
            <p:spPr>
              <a:xfrm>
                <a:off x="3008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44" name="Rectangle 6143"/>
              <p:cNvSpPr/>
              <p:nvPr/>
            </p:nvSpPr>
            <p:spPr>
              <a:xfrm>
                <a:off x="3770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45" name="Rectangle 6144"/>
              <p:cNvSpPr/>
              <p:nvPr/>
            </p:nvSpPr>
            <p:spPr>
              <a:xfrm>
                <a:off x="4532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46" name="Rectangle 6145"/>
              <p:cNvSpPr/>
              <p:nvPr/>
            </p:nvSpPr>
            <p:spPr>
              <a:xfrm>
                <a:off x="5294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47" name="Rectangle 6146"/>
              <p:cNvSpPr/>
              <p:nvPr/>
            </p:nvSpPr>
            <p:spPr>
              <a:xfrm>
                <a:off x="6056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48" name="Rectangle 6147"/>
              <p:cNvSpPr/>
              <p:nvPr/>
            </p:nvSpPr>
            <p:spPr>
              <a:xfrm>
                <a:off x="6818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49" name="Rectangle 6148"/>
              <p:cNvSpPr/>
              <p:nvPr/>
            </p:nvSpPr>
            <p:spPr>
              <a:xfrm>
                <a:off x="7597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50" name="Rectangle 6149"/>
              <p:cNvSpPr/>
              <p:nvPr/>
            </p:nvSpPr>
            <p:spPr>
              <a:xfrm>
                <a:off x="8359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51" name="Rectangle 6150"/>
              <p:cNvSpPr/>
              <p:nvPr/>
            </p:nvSpPr>
            <p:spPr>
              <a:xfrm>
                <a:off x="9121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52" name="Rectangle 6151"/>
              <p:cNvSpPr/>
              <p:nvPr/>
            </p:nvSpPr>
            <p:spPr>
              <a:xfrm>
                <a:off x="9883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53" name="Rectangle 6152"/>
              <p:cNvSpPr/>
              <p:nvPr/>
            </p:nvSpPr>
            <p:spPr>
              <a:xfrm>
                <a:off x="10673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54" name="Rectangle 6153"/>
              <p:cNvSpPr/>
              <p:nvPr/>
            </p:nvSpPr>
            <p:spPr>
              <a:xfrm>
                <a:off x="11435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55" name="Rectangle 6154"/>
              <p:cNvSpPr/>
              <p:nvPr/>
            </p:nvSpPr>
            <p:spPr>
              <a:xfrm>
                <a:off x="12197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56" name="Rectangle 6155"/>
              <p:cNvSpPr/>
              <p:nvPr/>
            </p:nvSpPr>
            <p:spPr>
              <a:xfrm>
                <a:off x="12959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57" name="Rectangle 6156"/>
              <p:cNvSpPr/>
              <p:nvPr/>
            </p:nvSpPr>
            <p:spPr>
              <a:xfrm>
                <a:off x="1484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58" name="Rectangle 6157"/>
              <p:cNvSpPr/>
              <p:nvPr/>
            </p:nvSpPr>
            <p:spPr>
              <a:xfrm>
                <a:off x="2246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59" name="Rectangle 6158"/>
              <p:cNvSpPr/>
              <p:nvPr/>
            </p:nvSpPr>
            <p:spPr>
              <a:xfrm>
                <a:off x="3008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60" name="Rectangle 6159"/>
              <p:cNvSpPr/>
              <p:nvPr/>
            </p:nvSpPr>
            <p:spPr>
              <a:xfrm>
                <a:off x="3770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61" name="Rectangle 6160"/>
              <p:cNvSpPr/>
              <p:nvPr/>
            </p:nvSpPr>
            <p:spPr>
              <a:xfrm>
                <a:off x="4532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62" name="Rectangle 6161"/>
              <p:cNvSpPr/>
              <p:nvPr/>
            </p:nvSpPr>
            <p:spPr>
              <a:xfrm>
                <a:off x="5294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63" name="Rectangle 6162"/>
              <p:cNvSpPr/>
              <p:nvPr/>
            </p:nvSpPr>
            <p:spPr>
              <a:xfrm>
                <a:off x="6056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64" name="Rectangle 6163"/>
              <p:cNvSpPr/>
              <p:nvPr/>
            </p:nvSpPr>
            <p:spPr>
              <a:xfrm>
                <a:off x="6818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65" name="Rectangle 6164"/>
              <p:cNvSpPr/>
              <p:nvPr/>
            </p:nvSpPr>
            <p:spPr>
              <a:xfrm>
                <a:off x="7597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66" name="Rectangle 6165"/>
              <p:cNvSpPr/>
              <p:nvPr/>
            </p:nvSpPr>
            <p:spPr>
              <a:xfrm>
                <a:off x="8359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67" name="Rectangle 6166"/>
              <p:cNvSpPr/>
              <p:nvPr/>
            </p:nvSpPr>
            <p:spPr>
              <a:xfrm>
                <a:off x="9121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68" name="Rectangle 6167"/>
              <p:cNvSpPr/>
              <p:nvPr/>
            </p:nvSpPr>
            <p:spPr>
              <a:xfrm>
                <a:off x="9883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69" name="Rectangle 6168"/>
              <p:cNvSpPr/>
              <p:nvPr/>
            </p:nvSpPr>
            <p:spPr>
              <a:xfrm>
                <a:off x="10673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70" name="Rectangle 6169"/>
              <p:cNvSpPr/>
              <p:nvPr/>
            </p:nvSpPr>
            <p:spPr>
              <a:xfrm>
                <a:off x="11435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71" name="Rectangle 6170"/>
              <p:cNvSpPr/>
              <p:nvPr/>
            </p:nvSpPr>
            <p:spPr>
              <a:xfrm>
                <a:off x="12197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72" name="Rectangle 6171"/>
              <p:cNvSpPr/>
              <p:nvPr/>
            </p:nvSpPr>
            <p:spPr>
              <a:xfrm>
                <a:off x="12959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73" name="Rectangle 6172"/>
              <p:cNvSpPr/>
              <p:nvPr/>
            </p:nvSpPr>
            <p:spPr>
              <a:xfrm>
                <a:off x="1484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74" name="Rectangle 6173"/>
              <p:cNvSpPr/>
              <p:nvPr/>
            </p:nvSpPr>
            <p:spPr>
              <a:xfrm>
                <a:off x="2246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75" name="Rectangle 6174"/>
              <p:cNvSpPr/>
              <p:nvPr/>
            </p:nvSpPr>
            <p:spPr>
              <a:xfrm>
                <a:off x="3008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76" name="Rectangle 6175"/>
              <p:cNvSpPr/>
              <p:nvPr/>
            </p:nvSpPr>
            <p:spPr>
              <a:xfrm>
                <a:off x="3770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77" name="Rectangle 6176"/>
              <p:cNvSpPr/>
              <p:nvPr/>
            </p:nvSpPr>
            <p:spPr>
              <a:xfrm>
                <a:off x="4532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78" name="Rectangle 6177"/>
              <p:cNvSpPr/>
              <p:nvPr/>
            </p:nvSpPr>
            <p:spPr>
              <a:xfrm>
                <a:off x="5294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79" name="Rectangle 6178"/>
              <p:cNvSpPr/>
              <p:nvPr/>
            </p:nvSpPr>
            <p:spPr>
              <a:xfrm>
                <a:off x="6056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80" name="Rectangle 6179"/>
              <p:cNvSpPr/>
              <p:nvPr/>
            </p:nvSpPr>
            <p:spPr>
              <a:xfrm>
                <a:off x="6818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81" name="Rectangle 6180"/>
              <p:cNvSpPr/>
              <p:nvPr/>
            </p:nvSpPr>
            <p:spPr>
              <a:xfrm>
                <a:off x="7597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82" name="Rectangle 6181"/>
              <p:cNvSpPr/>
              <p:nvPr/>
            </p:nvSpPr>
            <p:spPr>
              <a:xfrm>
                <a:off x="8359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83" name="Rectangle 6182"/>
              <p:cNvSpPr/>
              <p:nvPr/>
            </p:nvSpPr>
            <p:spPr>
              <a:xfrm>
                <a:off x="9121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84" name="Rectangle 6183"/>
              <p:cNvSpPr/>
              <p:nvPr/>
            </p:nvSpPr>
            <p:spPr>
              <a:xfrm>
                <a:off x="9883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85" name="Rectangle 6184"/>
              <p:cNvSpPr/>
              <p:nvPr/>
            </p:nvSpPr>
            <p:spPr>
              <a:xfrm>
                <a:off x="10673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86" name="Rectangle 6185"/>
              <p:cNvSpPr/>
              <p:nvPr/>
            </p:nvSpPr>
            <p:spPr>
              <a:xfrm>
                <a:off x="11435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87" name="Rectangle 6186"/>
              <p:cNvSpPr/>
              <p:nvPr/>
            </p:nvSpPr>
            <p:spPr>
              <a:xfrm>
                <a:off x="12197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88" name="Rectangle 6187"/>
              <p:cNvSpPr/>
              <p:nvPr/>
            </p:nvSpPr>
            <p:spPr>
              <a:xfrm>
                <a:off x="12959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89" name="Rectangle 6188"/>
              <p:cNvSpPr/>
              <p:nvPr/>
            </p:nvSpPr>
            <p:spPr>
              <a:xfrm>
                <a:off x="1484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90" name="Rectangle 6189"/>
              <p:cNvSpPr/>
              <p:nvPr/>
            </p:nvSpPr>
            <p:spPr>
              <a:xfrm>
                <a:off x="2246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91" name="Rectangle 6190"/>
              <p:cNvSpPr/>
              <p:nvPr/>
            </p:nvSpPr>
            <p:spPr>
              <a:xfrm>
                <a:off x="3008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92" name="Rectangle 6191"/>
              <p:cNvSpPr/>
              <p:nvPr/>
            </p:nvSpPr>
            <p:spPr>
              <a:xfrm>
                <a:off x="3770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93" name="Rectangle 6192"/>
              <p:cNvSpPr/>
              <p:nvPr/>
            </p:nvSpPr>
            <p:spPr>
              <a:xfrm>
                <a:off x="4532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94" name="Rectangle 6193"/>
              <p:cNvSpPr/>
              <p:nvPr/>
            </p:nvSpPr>
            <p:spPr>
              <a:xfrm>
                <a:off x="5294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95" name="Rectangle 6194"/>
              <p:cNvSpPr/>
              <p:nvPr/>
            </p:nvSpPr>
            <p:spPr>
              <a:xfrm>
                <a:off x="6056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96" name="Rectangle 6195"/>
              <p:cNvSpPr/>
              <p:nvPr/>
            </p:nvSpPr>
            <p:spPr>
              <a:xfrm>
                <a:off x="6818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97" name="Rectangle 6196"/>
              <p:cNvSpPr/>
              <p:nvPr/>
            </p:nvSpPr>
            <p:spPr>
              <a:xfrm>
                <a:off x="7597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98" name="Rectangle 6197"/>
              <p:cNvSpPr/>
              <p:nvPr/>
            </p:nvSpPr>
            <p:spPr>
              <a:xfrm>
                <a:off x="8359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99" name="Rectangle 6198"/>
              <p:cNvSpPr/>
              <p:nvPr/>
            </p:nvSpPr>
            <p:spPr>
              <a:xfrm>
                <a:off x="9121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00" name="Rectangle 6199"/>
              <p:cNvSpPr/>
              <p:nvPr/>
            </p:nvSpPr>
            <p:spPr>
              <a:xfrm>
                <a:off x="9883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01" name="Rectangle 6200"/>
              <p:cNvSpPr/>
              <p:nvPr/>
            </p:nvSpPr>
            <p:spPr>
              <a:xfrm>
                <a:off x="10673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02" name="Rectangle 6201"/>
              <p:cNvSpPr/>
              <p:nvPr/>
            </p:nvSpPr>
            <p:spPr>
              <a:xfrm>
                <a:off x="11435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03" name="Rectangle 6202"/>
              <p:cNvSpPr/>
              <p:nvPr/>
            </p:nvSpPr>
            <p:spPr>
              <a:xfrm>
                <a:off x="12197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04" name="Rectangle 6203"/>
              <p:cNvSpPr/>
              <p:nvPr/>
            </p:nvSpPr>
            <p:spPr>
              <a:xfrm>
                <a:off x="12959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</p:grpSp>
        <p:grpSp>
          <p:nvGrpSpPr>
            <p:cNvPr id="6205" name="Group 6204"/>
            <p:cNvGrpSpPr/>
            <p:nvPr/>
          </p:nvGrpSpPr>
          <p:grpSpPr>
            <a:xfrm>
              <a:off x="4259806" y="3086741"/>
              <a:ext cx="1226024" cy="1231710"/>
              <a:chOff x="148419" y="2895600"/>
              <a:chExt cx="1226024" cy="1231710"/>
            </a:xfrm>
            <a:noFill/>
          </p:grpSpPr>
          <p:sp>
            <p:nvSpPr>
              <p:cNvPr id="6206" name="Rectangle 6205"/>
              <p:cNvSpPr/>
              <p:nvPr/>
            </p:nvSpPr>
            <p:spPr>
              <a:xfrm>
                <a:off x="1506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07" name="Rectangle 6206"/>
              <p:cNvSpPr/>
              <p:nvPr/>
            </p:nvSpPr>
            <p:spPr>
              <a:xfrm>
                <a:off x="2268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08" name="Rectangle 6207"/>
              <p:cNvSpPr/>
              <p:nvPr/>
            </p:nvSpPr>
            <p:spPr>
              <a:xfrm>
                <a:off x="3030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09" name="Rectangle 6208"/>
              <p:cNvSpPr/>
              <p:nvPr/>
            </p:nvSpPr>
            <p:spPr>
              <a:xfrm>
                <a:off x="3792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10" name="Rectangle 6209"/>
              <p:cNvSpPr/>
              <p:nvPr/>
            </p:nvSpPr>
            <p:spPr>
              <a:xfrm>
                <a:off x="4554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11" name="Rectangle 6210"/>
              <p:cNvSpPr/>
              <p:nvPr/>
            </p:nvSpPr>
            <p:spPr>
              <a:xfrm>
                <a:off x="5316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12" name="Rectangle 6211"/>
              <p:cNvSpPr/>
              <p:nvPr/>
            </p:nvSpPr>
            <p:spPr>
              <a:xfrm>
                <a:off x="6078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13" name="Rectangle 6212"/>
              <p:cNvSpPr/>
              <p:nvPr/>
            </p:nvSpPr>
            <p:spPr>
              <a:xfrm>
                <a:off x="6840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14" name="Rectangle 6213"/>
              <p:cNvSpPr/>
              <p:nvPr/>
            </p:nvSpPr>
            <p:spPr>
              <a:xfrm>
                <a:off x="7620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15" name="Rectangle 6214"/>
              <p:cNvSpPr/>
              <p:nvPr/>
            </p:nvSpPr>
            <p:spPr>
              <a:xfrm>
                <a:off x="8382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16" name="Rectangle 6215"/>
              <p:cNvSpPr/>
              <p:nvPr/>
            </p:nvSpPr>
            <p:spPr>
              <a:xfrm>
                <a:off x="9144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17" name="Rectangle 6216"/>
              <p:cNvSpPr/>
              <p:nvPr/>
            </p:nvSpPr>
            <p:spPr>
              <a:xfrm>
                <a:off x="9906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18" name="Rectangle 6217"/>
              <p:cNvSpPr/>
              <p:nvPr/>
            </p:nvSpPr>
            <p:spPr>
              <a:xfrm>
                <a:off x="10696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19" name="Rectangle 6218"/>
              <p:cNvSpPr/>
              <p:nvPr/>
            </p:nvSpPr>
            <p:spPr>
              <a:xfrm>
                <a:off x="11458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20" name="Rectangle 6219"/>
              <p:cNvSpPr/>
              <p:nvPr/>
            </p:nvSpPr>
            <p:spPr>
              <a:xfrm>
                <a:off x="12220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21" name="Rectangle 6220"/>
              <p:cNvSpPr/>
              <p:nvPr/>
            </p:nvSpPr>
            <p:spPr>
              <a:xfrm>
                <a:off x="12982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22" name="Rectangle 6221"/>
              <p:cNvSpPr/>
              <p:nvPr/>
            </p:nvSpPr>
            <p:spPr>
              <a:xfrm>
                <a:off x="1506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23" name="Rectangle 6222"/>
              <p:cNvSpPr/>
              <p:nvPr/>
            </p:nvSpPr>
            <p:spPr>
              <a:xfrm>
                <a:off x="2268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24" name="Rectangle 6223"/>
              <p:cNvSpPr/>
              <p:nvPr/>
            </p:nvSpPr>
            <p:spPr>
              <a:xfrm>
                <a:off x="3030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25" name="Rectangle 6224"/>
              <p:cNvSpPr/>
              <p:nvPr/>
            </p:nvSpPr>
            <p:spPr>
              <a:xfrm>
                <a:off x="3792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26" name="Rectangle 6225"/>
              <p:cNvSpPr/>
              <p:nvPr/>
            </p:nvSpPr>
            <p:spPr>
              <a:xfrm>
                <a:off x="4554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27" name="Rectangle 6226"/>
              <p:cNvSpPr/>
              <p:nvPr/>
            </p:nvSpPr>
            <p:spPr>
              <a:xfrm>
                <a:off x="5316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28" name="Rectangle 6227"/>
              <p:cNvSpPr/>
              <p:nvPr/>
            </p:nvSpPr>
            <p:spPr>
              <a:xfrm>
                <a:off x="6078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29" name="Rectangle 6228"/>
              <p:cNvSpPr/>
              <p:nvPr/>
            </p:nvSpPr>
            <p:spPr>
              <a:xfrm>
                <a:off x="6840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30" name="Rectangle 6229"/>
              <p:cNvSpPr/>
              <p:nvPr/>
            </p:nvSpPr>
            <p:spPr>
              <a:xfrm>
                <a:off x="7620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31" name="Rectangle 6230"/>
              <p:cNvSpPr/>
              <p:nvPr/>
            </p:nvSpPr>
            <p:spPr>
              <a:xfrm>
                <a:off x="8382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32" name="Rectangle 6231"/>
              <p:cNvSpPr/>
              <p:nvPr/>
            </p:nvSpPr>
            <p:spPr>
              <a:xfrm>
                <a:off x="9144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33" name="Rectangle 6232"/>
              <p:cNvSpPr/>
              <p:nvPr/>
            </p:nvSpPr>
            <p:spPr>
              <a:xfrm>
                <a:off x="9906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34" name="Rectangle 6233"/>
              <p:cNvSpPr/>
              <p:nvPr/>
            </p:nvSpPr>
            <p:spPr>
              <a:xfrm>
                <a:off x="10696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35" name="Rectangle 6234"/>
              <p:cNvSpPr/>
              <p:nvPr/>
            </p:nvSpPr>
            <p:spPr>
              <a:xfrm>
                <a:off x="11458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36" name="Rectangle 6235"/>
              <p:cNvSpPr/>
              <p:nvPr/>
            </p:nvSpPr>
            <p:spPr>
              <a:xfrm>
                <a:off x="12220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37" name="Rectangle 6236"/>
              <p:cNvSpPr/>
              <p:nvPr/>
            </p:nvSpPr>
            <p:spPr>
              <a:xfrm>
                <a:off x="12982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38" name="Rectangle 6237"/>
              <p:cNvSpPr/>
              <p:nvPr/>
            </p:nvSpPr>
            <p:spPr>
              <a:xfrm>
                <a:off x="1506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39" name="Rectangle 6238"/>
              <p:cNvSpPr/>
              <p:nvPr/>
            </p:nvSpPr>
            <p:spPr>
              <a:xfrm>
                <a:off x="2268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40" name="Rectangle 6239"/>
              <p:cNvSpPr/>
              <p:nvPr/>
            </p:nvSpPr>
            <p:spPr>
              <a:xfrm>
                <a:off x="3030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41" name="Rectangle 6240"/>
              <p:cNvSpPr/>
              <p:nvPr/>
            </p:nvSpPr>
            <p:spPr>
              <a:xfrm>
                <a:off x="3792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42" name="Rectangle 6241"/>
              <p:cNvSpPr/>
              <p:nvPr/>
            </p:nvSpPr>
            <p:spPr>
              <a:xfrm>
                <a:off x="4554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43" name="Rectangle 6242"/>
              <p:cNvSpPr/>
              <p:nvPr/>
            </p:nvSpPr>
            <p:spPr>
              <a:xfrm>
                <a:off x="5316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44" name="Rectangle 6243"/>
              <p:cNvSpPr/>
              <p:nvPr/>
            </p:nvSpPr>
            <p:spPr>
              <a:xfrm>
                <a:off x="6078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45" name="Rectangle 6244"/>
              <p:cNvSpPr/>
              <p:nvPr/>
            </p:nvSpPr>
            <p:spPr>
              <a:xfrm>
                <a:off x="6840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46" name="Rectangle 6245"/>
              <p:cNvSpPr/>
              <p:nvPr/>
            </p:nvSpPr>
            <p:spPr>
              <a:xfrm>
                <a:off x="7620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47" name="Rectangle 6246"/>
              <p:cNvSpPr/>
              <p:nvPr/>
            </p:nvSpPr>
            <p:spPr>
              <a:xfrm>
                <a:off x="8382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48" name="Rectangle 6247"/>
              <p:cNvSpPr/>
              <p:nvPr/>
            </p:nvSpPr>
            <p:spPr>
              <a:xfrm>
                <a:off x="9144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49" name="Rectangle 6248"/>
              <p:cNvSpPr/>
              <p:nvPr/>
            </p:nvSpPr>
            <p:spPr>
              <a:xfrm>
                <a:off x="9906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50" name="Rectangle 6249"/>
              <p:cNvSpPr/>
              <p:nvPr/>
            </p:nvSpPr>
            <p:spPr>
              <a:xfrm>
                <a:off x="10696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51" name="Rectangle 6250"/>
              <p:cNvSpPr/>
              <p:nvPr/>
            </p:nvSpPr>
            <p:spPr>
              <a:xfrm>
                <a:off x="11458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52" name="Rectangle 6251"/>
              <p:cNvSpPr/>
              <p:nvPr/>
            </p:nvSpPr>
            <p:spPr>
              <a:xfrm>
                <a:off x="12220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53" name="Rectangle 6252"/>
              <p:cNvSpPr/>
              <p:nvPr/>
            </p:nvSpPr>
            <p:spPr>
              <a:xfrm>
                <a:off x="12982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54" name="Rectangle 6253"/>
              <p:cNvSpPr/>
              <p:nvPr/>
            </p:nvSpPr>
            <p:spPr>
              <a:xfrm>
                <a:off x="1506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55" name="Rectangle 6254"/>
              <p:cNvSpPr/>
              <p:nvPr/>
            </p:nvSpPr>
            <p:spPr>
              <a:xfrm>
                <a:off x="2268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56" name="Rectangle 6255"/>
              <p:cNvSpPr/>
              <p:nvPr/>
            </p:nvSpPr>
            <p:spPr>
              <a:xfrm>
                <a:off x="3030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57" name="Rectangle 6256"/>
              <p:cNvSpPr/>
              <p:nvPr/>
            </p:nvSpPr>
            <p:spPr>
              <a:xfrm>
                <a:off x="3792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58" name="Rectangle 6257"/>
              <p:cNvSpPr/>
              <p:nvPr/>
            </p:nvSpPr>
            <p:spPr>
              <a:xfrm>
                <a:off x="4554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59" name="Rectangle 6258"/>
              <p:cNvSpPr/>
              <p:nvPr/>
            </p:nvSpPr>
            <p:spPr>
              <a:xfrm>
                <a:off x="5316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60" name="Rectangle 6259"/>
              <p:cNvSpPr/>
              <p:nvPr/>
            </p:nvSpPr>
            <p:spPr>
              <a:xfrm>
                <a:off x="6078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61" name="Rectangle 6260"/>
              <p:cNvSpPr/>
              <p:nvPr/>
            </p:nvSpPr>
            <p:spPr>
              <a:xfrm>
                <a:off x="6840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62" name="Rectangle 6261"/>
              <p:cNvSpPr/>
              <p:nvPr/>
            </p:nvSpPr>
            <p:spPr>
              <a:xfrm>
                <a:off x="7620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63" name="Rectangle 6262"/>
              <p:cNvSpPr/>
              <p:nvPr/>
            </p:nvSpPr>
            <p:spPr>
              <a:xfrm>
                <a:off x="8382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64" name="Rectangle 6263"/>
              <p:cNvSpPr/>
              <p:nvPr/>
            </p:nvSpPr>
            <p:spPr>
              <a:xfrm>
                <a:off x="9144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65" name="Rectangle 6264"/>
              <p:cNvSpPr/>
              <p:nvPr/>
            </p:nvSpPr>
            <p:spPr>
              <a:xfrm>
                <a:off x="9906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66" name="Rectangle 6265"/>
              <p:cNvSpPr/>
              <p:nvPr/>
            </p:nvSpPr>
            <p:spPr>
              <a:xfrm>
                <a:off x="10696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67" name="Rectangle 6266"/>
              <p:cNvSpPr/>
              <p:nvPr/>
            </p:nvSpPr>
            <p:spPr>
              <a:xfrm>
                <a:off x="11458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68" name="Rectangle 6267"/>
              <p:cNvSpPr/>
              <p:nvPr/>
            </p:nvSpPr>
            <p:spPr>
              <a:xfrm>
                <a:off x="12220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69" name="Rectangle 6268"/>
              <p:cNvSpPr/>
              <p:nvPr/>
            </p:nvSpPr>
            <p:spPr>
              <a:xfrm>
                <a:off x="12982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70" name="Rectangle 6269"/>
              <p:cNvSpPr/>
              <p:nvPr/>
            </p:nvSpPr>
            <p:spPr>
              <a:xfrm>
                <a:off x="1489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71" name="Rectangle 6270"/>
              <p:cNvSpPr/>
              <p:nvPr/>
            </p:nvSpPr>
            <p:spPr>
              <a:xfrm>
                <a:off x="2251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72" name="Rectangle 6271"/>
              <p:cNvSpPr/>
              <p:nvPr/>
            </p:nvSpPr>
            <p:spPr>
              <a:xfrm>
                <a:off x="3013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73" name="Rectangle 6272"/>
              <p:cNvSpPr/>
              <p:nvPr/>
            </p:nvSpPr>
            <p:spPr>
              <a:xfrm>
                <a:off x="3775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74" name="Rectangle 6273"/>
              <p:cNvSpPr/>
              <p:nvPr/>
            </p:nvSpPr>
            <p:spPr>
              <a:xfrm>
                <a:off x="4537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75" name="Rectangle 6274"/>
              <p:cNvSpPr/>
              <p:nvPr/>
            </p:nvSpPr>
            <p:spPr>
              <a:xfrm>
                <a:off x="5299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76" name="Rectangle 6275"/>
              <p:cNvSpPr/>
              <p:nvPr/>
            </p:nvSpPr>
            <p:spPr>
              <a:xfrm>
                <a:off x="6061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77" name="Rectangle 6276"/>
              <p:cNvSpPr/>
              <p:nvPr/>
            </p:nvSpPr>
            <p:spPr>
              <a:xfrm>
                <a:off x="6823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78" name="Rectangle 6277"/>
              <p:cNvSpPr/>
              <p:nvPr/>
            </p:nvSpPr>
            <p:spPr>
              <a:xfrm>
                <a:off x="7602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79" name="Rectangle 6278"/>
              <p:cNvSpPr/>
              <p:nvPr/>
            </p:nvSpPr>
            <p:spPr>
              <a:xfrm>
                <a:off x="8364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80" name="Rectangle 6279"/>
              <p:cNvSpPr/>
              <p:nvPr/>
            </p:nvSpPr>
            <p:spPr>
              <a:xfrm>
                <a:off x="9126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81" name="Rectangle 6280"/>
              <p:cNvSpPr/>
              <p:nvPr/>
            </p:nvSpPr>
            <p:spPr>
              <a:xfrm>
                <a:off x="9888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82" name="Rectangle 6281"/>
              <p:cNvSpPr/>
              <p:nvPr/>
            </p:nvSpPr>
            <p:spPr>
              <a:xfrm>
                <a:off x="10679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83" name="Rectangle 6282"/>
              <p:cNvSpPr/>
              <p:nvPr/>
            </p:nvSpPr>
            <p:spPr>
              <a:xfrm>
                <a:off x="11441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84" name="Rectangle 6283"/>
              <p:cNvSpPr/>
              <p:nvPr/>
            </p:nvSpPr>
            <p:spPr>
              <a:xfrm>
                <a:off x="12203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85" name="Rectangle 6284"/>
              <p:cNvSpPr/>
              <p:nvPr/>
            </p:nvSpPr>
            <p:spPr>
              <a:xfrm>
                <a:off x="12965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86" name="Rectangle 6285"/>
              <p:cNvSpPr/>
              <p:nvPr/>
            </p:nvSpPr>
            <p:spPr>
              <a:xfrm>
                <a:off x="1489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87" name="Rectangle 6286"/>
              <p:cNvSpPr/>
              <p:nvPr/>
            </p:nvSpPr>
            <p:spPr>
              <a:xfrm>
                <a:off x="2251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88" name="Rectangle 6287"/>
              <p:cNvSpPr/>
              <p:nvPr/>
            </p:nvSpPr>
            <p:spPr>
              <a:xfrm>
                <a:off x="3013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89" name="Rectangle 6288"/>
              <p:cNvSpPr/>
              <p:nvPr/>
            </p:nvSpPr>
            <p:spPr>
              <a:xfrm>
                <a:off x="3775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90" name="Rectangle 6289"/>
              <p:cNvSpPr/>
              <p:nvPr/>
            </p:nvSpPr>
            <p:spPr>
              <a:xfrm>
                <a:off x="4537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91" name="Rectangle 6290"/>
              <p:cNvSpPr/>
              <p:nvPr/>
            </p:nvSpPr>
            <p:spPr>
              <a:xfrm>
                <a:off x="5299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92" name="Rectangle 6291"/>
              <p:cNvSpPr/>
              <p:nvPr/>
            </p:nvSpPr>
            <p:spPr>
              <a:xfrm>
                <a:off x="6061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93" name="Rectangle 6292"/>
              <p:cNvSpPr/>
              <p:nvPr/>
            </p:nvSpPr>
            <p:spPr>
              <a:xfrm>
                <a:off x="6823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94" name="Rectangle 6293"/>
              <p:cNvSpPr/>
              <p:nvPr/>
            </p:nvSpPr>
            <p:spPr>
              <a:xfrm>
                <a:off x="7602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95" name="Rectangle 6294"/>
              <p:cNvSpPr/>
              <p:nvPr/>
            </p:nvSpPr>
            <p:spPr>
              <a:xfrm>
                <a:off x="8364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96" name="Rectangle 6295"/>
              <p:cNvSpPr/>
              <p:nvPr/>
            </p:nvSpPr>
            <p:spPr>
              <a:xfrm>
                <a:off x="9126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97" name="Rectangle 6296"/>
              <p:cNvSpPr/>
              <p:nvPr/>
            </p:nvSpPr>
            <p:spPr>
              <a:xfrm>
                <a:off x="9888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98" name="Rectangle 6297"/>
              <p:cNvSpPr/>
              <p:nvPr/>
            </p:nvSpPr>
            <p:spPr>
              <a:xfrm>
                <a:off x="10679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99" name="Rectangle 6298"/>
              <p:cNvSpPr/>
              <p:nvPr/>
            </p:nvSpPr>
            <p:spPr>
              <a:xfrm>
                <a:off x="11441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00" name="Rectangle 6299"/>
              <p:cNvSpPr/>
              <p:nvPr/>
            </p:nvSpPr>
            <p:spPr>
              <a:xfrm>
                <a:off x="12203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01" name="Rectangle 6300"/>
              <p:cNvSpPr/>
              <p:nvPr/>
            </p:nvSpPr>
            <p:spPr>
              <a:xfrm>
                <a:off x="12965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02" name="Rectangle 6301"/>
              <p:cNvSpPr/>
              <p:nvPr/>
            </p:nvSpPr>
            <p:spPr>
              <a:xfrm>
                <a:off x="1489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03" name="Rectangle 6302"/>
              <p:cNvSpPr/>
              <p:nvPr/>
            </p:nvSpPr>
            <p:spPr>
              <a:xfrm>
                <a:off x="2251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04" name="Rectangle 6303"/>
              <p:cNvSpPr/>
              <p:nvPr/>
            </p:nvSpPr>
            <p:spPr>
              <a:xfrm>
                <a:off x="3013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05" name="Rectangle 6304"/>
              <p:cNvSpPr/>
              <p:nvPr/>
            </p:nvSpPr>
            <p:spPr>
              <a:xfrm>
                <a:off x="3775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06" name="Rectangle 6305"/>
              <p:cNvSpPr/>
              <p:nvPr/>
            </p:nvSpPr>
            <p:spPr>
              <a:xfrm>
                <a:off x="4537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07" name="Rectangle 6306"/>
              <p:cNvSpPr/>
              <p:nvPr/>
            </p:nvSpPr>
            <p:spPr>
              <a:xfrm>
                <a:off x="5299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08" name="Rectangle 6307"/>
              <p:cNvSpPr/>
              <p:nvPr/>
            </p:nvSpPr>
            <p:spPr>
              <a:xfrm>
                <a:off x="6061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09" name="Rectangle 6308"/>
              <p:cNvSpPr/>
              <p:nvPr/>
            </p:nvSpPr>
            <p:spPr>
              <a:xfrm>
                <a:off x="6823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10" name="Rectangle 6309"/>
              <p:cNvSpPr/>
              <p:nvPr/>
            </p:nvSpPr>
            <p:spPr>
              <a:xfrm>
                <a:off x="7602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11" name="Rectangle 6310"/>
              <p:cNvSpPr/>
              <p:nvPr/>
            </p:nvSpPr>
            <p:spPr>
              <a:xfrm>
                <a:off x="8364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12" name="Rectangle 6311"/>
              <p:cNvSpPr/>
              <p:nvPr/>
            </p:nvSpPr>
            <p:spPr>
              <a:xfrm>
                <a:off x="9126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13" name="Rectangle 6312"/>
              <p:cNvSpPr/>
              <p:nvPr/>
            </p:nvSpPr>
            <p:spPr>
              <a:xfrm>
                <a:off x="9888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14" name="Rectangle 6313"/>
              <p:cNvSpPr/>
              <p:nvPr/>
            </p:nvSpPr>
            <p:spPr>
              <a:xfrm>
                <a:off x="10679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15" name="Rectangle 6314"/>
              <p:cNvSpPr/>
              <p:nvPr/>
            </p:nvSpPr>
            <p:spPr>
              <a:xfrm>
                <a:off x="11441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16" name="Rectangle 6315"/>
              <p:cNvSpPr/>
              <p:nvPr/>
            </p:nvSpPr>
            <p:spPr>
              <a:xfrm>
                <a:off x="12203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17" name="Rectangle 6316"/>
              <p:cNvSpPr/>
              <p:nvPr/>
            </p:nvSpPr>
            <p:spPr>
              <a:xfrm>
                <a:off x="12965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18" name="Rectangle 6317"/>
              <p:cNvSpPr/>
              <p:nvPr/>
            </p:nvSpPr>
            <p:spPr>
              <a:xfrm>
                <a:off x="1489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19" name="Rectangle 6318"/>
              <p:cNvSpPr/>
              <p:nvPr/>
            </p:nvSpPr>
            <p:spPr>
              <a:xfrm>
                <a:off x="2251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20" name="Rectangle 6319"/>
              <p:cNvSpPr/>
              <p:nvPr/>
            </p:nvSpPr>
            <p:spPr>
              <a:xfrm>
                <a:off x="3013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21" name="Rectangle 6320"/>
              <p:cNvSpPr/>
              <p:nvPr/>
            </p:nvSpPr>
            <p:spPr>
              <a:xfrm>
                <a:off x="3775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22" name="Rectangle 6321"/>
              <p:cNvSpPr/>
              <p:nvPr/>
            </p:nvSpPr>
            <p:spPr>
              <a:xfrm>
                <a:off x="4537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23" name="Rectangle 6322"/>
              <p:cNvSpPr/>
              <p:nvPr/>
            </p:nvSpPr>
            <p:spPr>
              <a:xfrm>
                <a:off x="5299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24" name="Rectangle 6323"/>
              <p:cNvSpPr/>
              <p:nvPr/>
            </p:nvSpPr>
            <p:spPr>
              <a:xfrm>
                <a:off x="6061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25" name="Rectangle 6324"/>
              <p:cNvSpPr/>
              <p:nvPr/>
            </p:nvSpPr>
            <p:spPr>
              <a:xfrm>
                <a:off x="6823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26" name="Rectangle 6325"/>
              <p:cNvSpPr/>
              <p:nvPr/>
            </p:nvSpPr>
            <p:spPr>
              <a:xfrm>
                <a:off x="7602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27" name="Rectangle 6326"/>
              <p:cNvSpPr/>
              <p:nvPr/>
            </p:nvSpPr>
            <p:spPr>
              <a:xfrm>
                <a:off x="8364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28" name="Rectangle 6327"/>
              <p:cNvSpPr/>
              <p:nvPr/>
            </p:nvSpPr>
            <p:spPr>
              <a:xfrm>
                <a:off x="9126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29" name="Rectangle 6328"/>
              <p:cNvSpPr/>
              <p:nvPr/>
            </p:nvSpPr>
            <p:spPr>
              <a:xfrm>
                <a:off x="9888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30" name="Rectangle 6329"/>
              <p:cNvSpPr/>
              <p:nvPr/>
            </p:nvSpPr>
            <p:spPr>
              <a:xfrm>
                <a:off x="10679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31" name="Rectangle 6330"/>
              <p:cNvSpPr/>
              <p:nvPr/>
            </p:nvSpPr>
            <p:spPr>
              <a:xfrm>
                <a:off x="11441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32" name="Rectangle 6331"/>
              <p:cNvSpPr/>
              <p:nvPr/>
            </p:nvSpPr>
            <p:spPr>
              <a:xfrm>
                <a:off x="12203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33" name="Rectangle 6332"/>
              <p:cNvSpPr/>
              <p:nvPr/>
            </p:nvSpPr>
            <p:spPr>
              <a:xfrm>
                <a:off x="12965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34" name="Rectangle 6333"/>
              <p:cNvSpPr/>
              <p:nvPr/>
            </p:nvSpPr>
            <p:spPr>
              <a:xfrm>
                <a:off x="1501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35" name="Rectangle 6334"/>
              <p:cNvSpPr/>
              <p:nvPr/>
            </p:nvSpPr>
            <p:spPr>
              <a:xfrm>
                <a:off x="2263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36" name="Rectangle 6335"/>
              <p:cNvSpPr/>
              <p:nvPr/>
            </p:nvSpPr>
            <p:spPr>
              <a:xfrm>
                <a:off x="3025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37" name="Rectangle 6336"/>
              <p:cNvSpPr/>
              <p:nvPr/>
            </p:nvSpPr>
            <p:spPr>
              <a:xfrm>
                <a:off x="3787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38" name="Rectangle 6337"/>
              <p:cNvSpPr/>
              <p:nvPr/>
            </p:nvSpPr>
            <p:spPr>
              <a:xfrm>
                <a:off x="4549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39" name="Rectangle 6338"/>
              <p:cNvSpPr/>
              <p:nvPr/>
            </p:nvSpPr>
            <p:spPr>
              <a:xfrm>
                <a:off x="5311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40" name="Rectangle 6339"/>
              <p:cNvSpPr/>
              <p:nvPr/>
            </p:nvSpPr>
            <p:spPr>
              <a:xfrm>
                <a:off x="6073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41" name="Rectangle 6340"/>
              <p:cNvSpPr/>
              <p:nvPr/>
            </p:nvSpPr>
            <p:spPr>
              <a:xfrm>
                <a:off x="6835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42" name="Rectangle 6341"/>
              <p:cNvSpPr/>
              <p:nvPr/>
            </p:nvSpPr>
            <p:spPr>
              <a:xfrm>
                <a:off x="7614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43" name="Rectangle 6342"/>
              <p:cNvSpPr/>
              <p:nvPr/>
            </p:nvSpPr>
            <p:spPr>
              <a:xfrm>
                <a:off x="8376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44" name="Rectangle 6343"/>
              <p:cNvSpPr/>
              <p:nvPr/>
            </p:nvSpPr>
            <p:spPr>
              <a:xfrm>
                <a:off x="9138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45" name="Rectangle 6344"/>
              <p:cNvSpPr/>
              <p:nvPr/>
            </p:nvSpPr>
            <p:spPr>
              <a:xfrm>
                <a:off x="9900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46" name="Rectangle 6345"/>
              <p:cNvSpPr/>
              <p:nvPr/>
            </p:nvSpPr>
            <p:spPr>
              <a:xfrm>
                <a:off x="10690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47" name="Rectangle 6346"/>
              <p:cNvSpPr/>
              <p:nvPr/>
            </p:nvSpPr>
            <p:spPr>
              <a:xfrm>
                <a:off x="11452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48" name="Rectangle 6347"/>
              <p:cNvSpPr/>
              <p:nvPr/>
            </p:nvSpPr>
            <p:spPr>
              <a:xfrm>
                <a:off x="12214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49" name="Rectangle 6348"/>
              <p:cNvSpPr/>
              <p:nvPr/>
            </p:nvSpPr>
            <p:spPr>
              <a:xfrm>
                <a:off x="12976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50" name="Rectangle 6349"/>
              <p:cNvSpPr/>
              <p:nvPr/>
            </p:nvSpPr>
            <p:spPr>
              <a:xfrm>
                <a:off x="1501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51" name="Rectangle 6350"/>
              <p:cNvSpPr/>
              <p:nvPr/>
            </p:nvSpPr>
            <p:spPr>
              <a:xfrm>
                <a:off x="2263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52" name="Rectangle 6351"/>
              <p:cNvSpPr/>
              <p:nvPr/>
            </p:nvSpPr>
            <p:spPr>
              <a:xfrm>
                <a:off x="3025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53" name="Rectangle 6352"/>
              <p:cNvSpPr/>
              <p:nvPr/>
            </p:nvSpPr>
            <p:spPr>
              <a:xfrm>
                <a:off x="3787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54" name="Rectangle 6353"/>
              <p:cNvSpPr/>
              <p:nvPr/>
            </p:nvSpPr>
            <p:spPr>
              <a:xfrm>
                <a:off x="4549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55" name="Rectangle 6354"/>
              <p:cNvSpPr/>
              <p:nvPr/>
            </p:nvSpPr>
            <p:spPr>
              <a:xfrm>
                <a:off x="5311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56" name="Rectangle 6355"/>
              <p:cNvSpPr/>
              <p:nvPr/>
            </p:nvSpPr>
            <p:spPr>
              <a:xfrm>
                <a:off x="6073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57" name="Rectangle 6356"/>
              <p:cNvSpPr/>
              <p:nvPr/>
            </p:nvSpPr>
            <p:spPr>
              <a:xfrm>
                <a:off x="6835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58" name="Rectangle 6357"/>
              <p:cNvSpPr/>
              <p:nvPr/>
            </p:nvSpPr>
            <p:spPr>
              <a:xfrm>
                <a:off x="7614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59" name="Rectangle 6358"/>
              <p:cNvSpPr/>
              <p:nvPr/>
            </p:nvSpPr>
            <p:spPr>
              <a:xfrm>
                <a:off x="8376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60" name="Rectangle 6359"/>
              <p:cNvSpPr/>
              <p:nvPr/>
            </p:nvSpPr>
            <p:spPr>
              <a:xfrm>
                <a:off x="9138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61" name="Rectangle 6360"/>
              <p:cNvSpPr/>
              <p:nvPr/>
            </p:nvSpPr>
            <p:spPr>
              <a:xfrm>
                <a:off x="9900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62" name="Rectangle 6361"/>
              <p:cNvSpPr/>
              <p:nvPr/>
            </p:nvSpPr>
            <p:spPr>
              <a:xfrm>
                <a:off x="10690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63" name="Rectangle 6362"/>
              <p:cNvSpPr/>
              <p:nvPr/>
            </p:nvSpPr>
            <p:spPr>
              <a:xfrm>
                <a:off x="11452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64" name="Rectangle 6363"/>
              <p:cNvSpPr/>
              <p:nvPr/>
            </p:nvSpPr>
            <p:spPr>
              <a:xfrm>
                <a:off x="12214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65" name="Rectangle 6364"/>
              <p:cNvSpPr/>
              <p:nvPr/>
            </p:nvSpPr>
            <p:spPr>
              <a:xfrm>
                <a:off x="12976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66" name="Rectangle 6365"/>
              <p:cNvSpPr/>
              <p:nvPr/>
            </p:nvSpPr>
            <p:spPr>
              <a:xfrm>
                <a:off x="1501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67" name="Rectangle 6366"/>
              <p:cNvSpPr/>
              <p:nvPr/>
            </p:nvSpPr>
            <p:spPr>
              <a:xfrm>
                <a:off x="2263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68" name="Rectangle 6367"/>
              <p:cNvSpPr/>
              <p:nvPr/>
            </p:nvSpPr>
            <p:spPr>
              <a:xfrm>
                <a:off x="3025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69" name="Rectangle 6368"/>
              <p:cNvSpPr/>
              <p:nvPr/>
            </p:nvSpPr>
            <p:spPr>
              <a:xfrm>
                <a:off x="3787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70" name="Rectangle 6369"/>
              <p:cNvSpPr/>
              <p:nvPr/>
            </p:nvSpPr>
            <p:spPr>
              <a:xfrm>
                <a:off x="4549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71" name="Rectangle 6370"/>
              <p:cNvSpPr/>
              <p:nvPr/>
            </p:nvSpPr>
            <p:spPr>
              <a:xfrm>
                <a:off x="5311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72" name="Rectangle 6371"/>
              <p:cNvSpPr/>
              <p:nvPr/>
            </p:nvSpPr>
            <p:spPr>
              <a:xfrm>
                <a:off x="6073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73" name="Rectangle 6372"/>
              <p:cNvSpPr/>
              <p:nvPr/>
            </p:nvSpPr>
            <p:spPr>
              <a:xfrm>
                <a:off x="6835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74" name="Rectangle 6373"/>
              <p:cNvSpPr/>
              <p:nvPr/>
            </p:nvSpPr>
            <p:spPr>
              <a:xfrm>
                <a:off x="7614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75" name="Rectangle 6374"/>
              <p:cNvSpPr/>
              <p:nvPr/>
            </p:nvSpPr>
            <p:spPr>
              <a:xfrm>
                <a:off x="8376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76" name="Rectangle 6375"/>
              <p:cNvSpPr/>
              <p:nvPr/>
            </p:nvSpPr>
            <p:spPr>
              <a:xfrm>
                <a:off x="9138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77" name="Rectangle 6376"/>
              <p:cNvSpPr/>
              <p:nvPr/>
            </p:nvSpPr>
            <p:spPr>
              <a:xfrm>
                <a:off x="9900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78" name="Rectangle 6377"/>
              <p:cNvSpPr/>
              <p:nvPr/>
            </p:nvSpPr>
            <p:spPr>
              <a:xfrm>
                <a:off x="10690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79" name="Rectangle 6378"/>
              <p:cNvSpPr/>
              <p:nvPr/>
            </p:nvSpPr>
            <p:spPr>
              <a:xfrm>
                <a:off x="11452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80" name="Rectangle 6379"/>
              <p:cNvSpPr/>
              <p:nvPr/>
            </p:nvSpPr>
            <p:spPr>
              <a:xfrm>
                <a:off x="12214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81" name="Rectangle 6380"/>
              <p:cNvSpPr/>
              <p:nvPr/>
            </p:nvSpPr>
            <p:spPr>
              <a:xfrm>
                <a:off x="12976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82" name="Rectangle 6381"/>
              <p:cNvSpPr/>
              <p:nvPr/>
            </p:nvSpPr>
            <p:spPr>
              <a:xfrm>
                <a:off x="1501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83" name="Rectangle 6382"/>
              <p:cNvSpPr/>
              <p:nvPr/>
            </p:nvSpPr>
            <p:spPr>
              <a:xfrm>
                <a:off x="2263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84" name="Rectangle 6383"/>
              <p:cNvSpPr/>
              <p:nvPr/>
            </p:nvSpPr>
            <p:spPr>
              <a:xfrm>
                <a:off x="3025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85" name="Rectangle 6384"/>
              <p:cNvSpPr/>
              <p:nvPr/>
            </p:nvSpPr>
            <p:spPr>
              <a:xfrm>
                <a:off x="3787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86" name="Rectangle 6385"/>
              <p:cNvSpPr/>
              <p:nvPr/>
            </p:nvSpPr>
            <p:spPr>
              <a:xfrm>
                <a:off x="4549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87" name="Rectangle 6386"/>
              <p:cNvSpPr/>
              <p:nvPr/>
            </p:nvSpPr>
            <p:spPr>
              <a:xfrm>
                <a:off x="5311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88" name="Rectangle 6387"/>
              <p:cNvSpPr/>
              <p:nvPr/>
            </p:nvSpPr>
            <p:spPr>
              <a:xfrm>
                <a:off x="6073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89" name="Rectangle 6388"/>
              <p:cNvSpPr/>
              <p:nvPr/>
            </p:nvSpPr>
            <p:spPr>
              <a:xfrm>
                <a:off x="6835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90" name="Rectangle 6389"/>
              <p:cNvSpPr/>
              <p:nvPr/>
            </p:nvSpPr>
            <p:spPr>
              <a:xfrm>
                <a:off x="7614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91" name="Rectangle 6390"/>
              <p:cNvSpPr/>
              <p:nvPr/>
            </p:nvSpPr>
            <p:spPr>
              <a:xfrm>
                <a:off x="8376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92" name="Rectangle 6391"/>
              <p:cNvSpPr/>
              <p:nvPr/>
            </p:nvSpPr>
            <p:spPr>
              <a:xfrm>
                <a:off x="9138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93" name="Rectangle 6392"/>
              <p:cNvSpPr/>
              <p:nvPr/>
            </p:nvSpPr>
            <p:spPr>
              <a:xfrm>
                <a:off x="9900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94" name="Rectangle 6393"/>
              <p:cNvSpPr/>
              <p:nvPr/>
            </p:nvSpPr>
            <p:spPr>
              <a:xfrm>
                <a:off x="10690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95" name="Rectangle 6394"/>
              <p:cNvSpPr/>
              <p:nvPr/>
            </p:nvSpPr>
            <p:spPr>
              <a:xfrm>
                <a:off x="11452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96" name="Rectangle 6395"/>
              <p:cNvSpPr/>
              <p:nvPr/>
            </p:nvSpPr>
            <p:spPr>
              <a:xfrm>
                <a:off x="12214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97" name="Rectangle 6396"/>
              <p:cNvSpPr/>
              <p:nvPr/>
            </p:nvSpPr>
            <p:spPr>
              <a:xfrm>
                <a:off x="12976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98" name="Rectangle 6397"/>
              <p:cNvSpPr/>
              <p:nvPr/>
            </p:nvSpPr>
            <p:spPr>
              <a:xfrm>
                <a:off x="1484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99" name="Rectangle 6398"/>
              <p:cNvSpPr/>
              <p:nvPr/>
            </p:nvSpPr>
            <p:spPr>
              <a:xfrm>
                <a:off x="2246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00" name="Rectangle 6399"/>
              <p:cNvSpPr/>
              <p:nvPr/>
            </p:nvSpPr>
            <p:spPr>
              <a:xfrm>
                <a:off x="3008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01" name="Rectangle 6400"/>
              <p:cNvSpPr/>
              <p:nvPr/>
            </p:nvSpPr>
            <p:spPr>
              <a:xfrm>
                <a:off x="3770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02" name="Rectangle 6401"/>
              <p:cNvSpPr/>
              <p:nvPr/>
            </p:nvSpPr>
            <p:spPr>
              <a:xfrm>
                <a:off x="4532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03" name="Rectangle 6402"/>
              <p:cNvSpPr/>
              <p:nvPr/>
            </p:nvSpPr>
            <p:spPr>
              <a:xfrm>
                <a:off x="5294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04" name="Rectangle 6403"/>
              <p:cNvSpPr/>
              <p:nvPr/>
            </p:nvSpPr>
            <p:spPr>
              <a:xfrm>
                <a:off x="6056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05" name="Rectangle 6404"/>
              <p:cNvSpPr/>
              <p:nvPr/>
            </p:nvSpPr>
            <p:spPr>
              <a:xfrm>
                <a:off x="6818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06" name="Rectangle 6405"/>
              <p:cNvSpPr/>
              <p:nvPr/>
            </p:nvSpPr>
            <p:spPr>
              <a:xfrm>
                <a:off x="7597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07" name="Rectangle 6406"/>
              <p:cNvSpPr/>
              <p:nvPr/>
            </p:nvSpPr>
            <p:spPr>
              <a:xfrm>
                <a:off x="8359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08" name="Rectangle 6407"/>
              <p:cNvSpPr/>
              <p:nvPr/>
            </p:nvSpPr>
            <p:spPr>
              <a:xfrm>
                <a:off x="9121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09" name="Rectangle 6408"/>
              <p:cNvSpPr/>
              <p:nvPr/>
            </p:nvSpPr>
            <p:spPr>
              <a:xfrm>
                <a:off x="9883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10" name="Rectangle 6409"/>
              <p:cNvSpPr/>
              <p:nvPr/>
            </p:nvSpPr>
            <p:spPr>
              <a:xfrm>
                <a:off x="10673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11" name="Rectangle 6410"/>
              <p:cNvSpPr/>
              <p:nvPr/>
            </p:nvSpPr>
            <p:spPr>
              <a:xfrm>
                <a:off x="11435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12" name="Rectangle 6411"/>
              <p:cNvSpPr/>
              <p:nvPr/>
            </p:nvSpPr>
            <p:spPr>
              <a:xfrm>
                <a:off x="12197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13" name="Rectangle 6412"/>
              <p:cNvSpPr/>
              <p:nvPr/>
            </p:nvSpPr>
            <p:spPr>
              <a:xfrm>
                <a:off x="12959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14" name="Rectangle 6413"/>
              <p:cNvSpPr/>
              <p:nvPr/>
            </p:nvSpPr>
            <p:spPr>
              <a:xfrm>
                <a:off x="1484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15" name="Rectangle 6414"/>
              <p:cNvSpPr/>
              <p:nvPr/>
            </p:nvSpPr>
            <p:spPr>
              <a:xfrm>
                <a:off x="2246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16" name="Rectangle 6415"/>
              <p:cNvSpPr/>
              <p:nvPr/>
            </p:nvSpPr>
            <p:spPr>
              <a:xfrm>
                <a:off x="3008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17" name="Rectangle 6416"/>
              <p:cNvSpPr/>
              <p:nvPr/>
            </p:nvSpPr>
            <p:spPr>
              <a:xfrm>
                <a:off x="3770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18" name="Rectangle 6417"/>
              <p:cNvSpPr/>
              <p:nvPr/>
            </p:nvSpPr>
            <p:spPr>
              <a:xfrm>
                <a:off x="4532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19" name="Rectangle 6418"/>
              <p:cNvSpPr/>
              <p:nvPr/>
            </p:nvSpPr>
            <p:spPr>
              <a:xfrm>
                <a:off x="5294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20" name="Rectangle 6419"/>
              <p:cNvSpPr/>
              <p:nvPr/>
            </p:nvSpPr>
            <p:spPr>
              <a:xfrm>
                <a:off x="6056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21" name="Rectangle 6420"/>
              <p:cNvSpPr/>
              <p:nvPr/>
            </p:nvSpPr>
            <p:spPr>
              <a:xfrm>
                <a:off x="6818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22" name="Rectangle 6421"/>
              <p:cNvSpPr/>
              <p:nvPr/>
            </p:nvSpPr>
            <p:spPr>
              <a:xfrm>
                <a:off x="7597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23" name="Rectangle 6422"/>
              <p:cNvSpPr/>
              <p:nvPr/>
            </p:nvSpPr>
            <p:spPr>
              <a:xfrm>
                <a:off x="8359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24" name="Rectangle 6423"/>
              <p:cNvSpPr/>
              <p:nvPr/>
            </p:nvSpPr>
            <p:spPr>
              <a:xfrm>
                <a:off x="9121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25" name="Rectangle 6424"/>
              <p:cNvSpPr/>
              <p:nvPr/>
            </p:nvSpPr>
            <p:spPr>
              <a:xfrm>
                <a:off x="9883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26" name="Rectangle 6425"/>
              <p:cNvSpPr/>
              <p:nvPr/>
            </p:nvSpPr>
            <p:spPr>
              <a:xfrm>
                <a:off x="10673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27" name="Rectangle 6426"/>
              <p:cNvSpPr/>
              <p:nvPr/>
            </p:nvSpPr>
            <p:spPr>
              <a:xfrm>
                <a:off x="11435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28" name="Rectangle 6427"/>
              <p:cNvSpPr/>
              <p:nvPr/>
            </p:nvSpPr>
            <p:spPr>
              <a:xfrm>
                <a:off x="12197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29" name="Rectangle 6428"/>
              <p:cNvSpPr/>
              <p:nvPr/>
            </p:nvSpPr>
            <p:spPr>
              <a:xfrm>
                <a:off x="12959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30" name="Rectangle 6429"/>
              <p:cNvSpPr/>
              <p:nvPr/>
            </p:nvSpPr>
            <p:spPr>
              <a:xfrm>
                <a:off x="1484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31" name="Rectangle 6430"/>
              <p:cNvSpPr/>
              <p:nvPr/>
            </p:nvSpPr>
            <p:spPr>
              <a:xfrm>
                <a:off x="2246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32" name="Rectangle 6431"/>
              <p:cNvSpPr/>
              <p:nvPr/>
            </p:nvSpPr>
            <p:spPr>
              <a:xfrm>
                <a:off x="3008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33" name="Rectangle 6432"/>
              <p:cNvSpPr/>
              <p:nvPr/>
            </p:nvSpPr>
            <p:spPr>
              <a:xfrm>
                <a:off x="3770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34" name="Rectangle 6433"/>
              <p:cNvSpPr/>
              <p:nvPr/>
            </p:nvSpPr>
            <p:spPr>
              <a:xfrm>
                <a:off x="4532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35" name="Rectangle 6434"/>
              <p:cNvSpPr/>
              <p:nvPr/>
            </p:nvSpPr>
            <p:spPr>
              <a:xfrm>
                <a:off x="5294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36" name="Rectangle 6435"/>
              <p:cNvSpPr/>
              <p:nvPr/>
            </p:nvSpPr>
            <p:spPr>
              <a:xfrm>
                <a:off x="6056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37" name="Rectangle 6436"/>
              <p:cNvSpPr/>
              <p:nvPr/>
            </p:nvSpPr>
            <p:spPr>
              <a:xfrm>
                <a:off x="6818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38" name="Rectangle 6437"/>
              <p:cNvSpPr/>
              <p:nvPr/>
            </p:nvSpPr>
            <p:spPr>
              <a:xfrm>
                <a:off x="7597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39" name="Rectangle 6438"/>
              <p:cNvSpPr/>
              <p:nvPr/>
            </p:nvSpPr>
            <p:spPr>
              <a:xfrm>
                <a:off x="8359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40" name="Rectangle 6439"/>
              <p:cNvSpPr/>
              <p:nvPr/>
            </p:nvSpPr>
            <p:spPr>
              <a:xfrm>
                <a:off x="9121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41" name="Rectangle 6440"/>
              <p:cNvSpPr/>
              <p:nvPr/>
            </p:nvSpPr>
            <p:spPr>
              <a:xfrm>
                <a:off x="9883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42" name="Rectangle 6441"/>
              <p:cNvSpPr/>
              <p:nvPr/>
            </p:nvSpPr>
            <p:spPr>
              <a:xfrm>
                <a:off x="10673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43" name="Rectangle 6442"/>
              <p:cNvSpPr/>
              <p:nvPr/>
            </p:nvSpPr>
            <p:spPr>
              <a:xfrm>
                <a:off x="11435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44" name="Rectangle 6443"/>
              <p:cNvSpPr/>
              <p:nvPr/>
            </p:nvSpPr>
            <p:spPr>
              <a:xfrm>
                <a:off x="12197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45" name="Rectangle 6444"/>
              <p:cNvSpPr/>
              <p:nvPr/>
            </p:nvSpPr>
            <p:spPr>
              <a:xfrm>
                <a:off x="12959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46" name="Rectangle 6445"/>
              <p:cNvSpPr/>
              <p:nvPr/>
            </p:nvSpPr>
            <p:spPr>
              <a:xfrm>
                <a:off x="1484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47" name="Rectangle 6446"/>
              <p:cNvSpPr/>
              <p:nvPr/>
            </p:nvSpPr>
            <p:spPr>
              <a:xfrm>
                <a:off x="2246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48" name="Rectangle 6447"/>
              <p:cNvSpPr/>
              <p:nvPr/>
            </p:nvSpPr>
            <p:spPr>
              <a:xfrm>
                <a:off x="3008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49" name="Rectangle 6448"/>
              <p:cNvSpPr/>
              <p:nvPr/>
            </p:nvSpPr>
            <p:spPr>
              <a:xfrm>
                <a:off x="3770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50" name="Rectangle 6449"/>
              <p:cNvSpPr/>
              <p:nvPr/>
            </p:nvSpPr>
            <p:spPr>
              <a:xfrm>
                <a:off x="4532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51" name="Rectangle 6450"/>
              <p:cNvSpPr/>
              <p:nvPr/>
            </p:nvSpPr>
            <p:spPr>
              <a:xfrm>
                <a:off x="5294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52" name="Rectangle 6451"/>
              <p:cNvSpPr/>
              <p:nvPr/>
            </p:nvSpPr>
            <p:spPr>
              <a:xfrm>
                <a:off x="6056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53" name="Rectangle 6452"/>
              <p:cNvSpPr/>
              <p:nvPr/>
            </p:nvSpPr>
            <p:spPr>
              <a:xfrm>
                <a:off x="6818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54" name="Rectangle 6453"/>
              <p:cNvSpPr/>
              <p:nvPr/>
            </p:nvSpPr>
            <p:spPr>
              <a:xfrm>
                <a:off x="7597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55" name="Rectangle 6454"/>
              <p:cNvSpPr/>
              <p:nvPr/>
            </p:nvSpPr>
            <p:spPr>
              <a:xfrm>
                <a:off x="8359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56" name="Rectangle 6455"/>
              <p:cNvSpPr/>
              <p:nvPr/>
            </p:nvSpPr>
            <p:spPr>
              <a:xfrm>
                <a:off x="9121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57" name="Rectangle 6456"/>
              <p:cNvSpPr/>
              <p:nvPr/>
            </p:nvSpPr>
            <p:spPr>
              <a:xfrm>
                <a:off x="9883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58" name="Rectangle 6457"/>
              <p:cNvSpPr/>
              <p:nvPr/>
            </p:nvSpPr>
            <p:spPr>
              <a:xfrm>
                <a:off x="10673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59" name="Rectangle 6458"/>
              <p:cNvSpPr/>
              <p:nvPr/>
            </p:nvSpPr>
            <p:spPr>
              <a:xfrm>
                <a:off x="11435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60" name="Rectangle 6459"/>
              <p:cNvSpPr/>
              <p:nvPr/>
            </p:nvSpPr>
            <p:spPr>
              <a:xfrm>
                <a:off x="12197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61" name="Rectangle 6460"/>
              <p:cNvSpPr/>
              <p:nvPr/>
            </p:nvSpPr>
            <p:spPr>
              <a:xfrm>
                <a:off x="12959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</p:grpSp>
        <p:grpSp>
          <p:nvGrpSpPr>
            <p:cNvPr id="6462" name="Group 6461"/>
            <p:cNvGrpSpPr/>
            <p:nvPr/>
          </p:nvGrpSpPr>
          <p:grpSpPr>
            <a:xfrm>
              <a:off x="5471045" y="3086741"/>
              <a:ext cx="1226024" cy="1231710"/>
              <a:chOff x="148419" y="2895600"/>
              <a:chExt cx="1226024" cy="1231710"/>
            </a:xfrm>
            <a:noFill/>
          </p:grpSpPr>
          <p:sp>
            <p:nvSpPr>
              <p:cNvPr id="6463" name="Rectangle 6462"/>
              <p:cNvSpPr/>
              <p:nvPr/>
            </p:nvSpPr>
            <p:spPr>
              <a:xfrm>
                <a:off x="1506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64" name="Rectangle 6463"/>
              <p:cNvSpPr/>
              <p:nvPr/>
            </p:nvSpPr>
            <p:spPr>
              <a:xfrm>
                <a:off x="2268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65" name="Rectangle 6464"/>
              <p:cNvSpPr/>
              <p:nvPr/>
            </p:nvSpPr>
            <p:spPr>
              <a:xfrm>
                <a:off x="3030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66" name="Rectangle 6465"/>
              <p:cNvSpPr/>
              <p:nvPr/>
            </p:nvSpPr>
            <p:spPr>
              <a:xfrm>
                <a:off x="3792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67" name="Rectangle 6466"/>
              <p:cNvSpPr/>
              <p:nvPr/>
            </p:nvSpPr>
            <p:spPr>
              <a:xfrm>
                <a:off x="4554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68" name="Rectangle 6467"/>
              <p:cNvSpPr/>
              <p:nvPr/>
            </p:nvSpPr>
            <p:spPr>
              <a:xfrm>
                <a:off x="5316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69" name="Rectangle 6468"/>
              <p:cNvSpPr/>
              <p:nvPr/>
            </p:nvSpPr>
            <p:spPr>
              <a:xfrm>
                <a:off x="6078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70" name="Rectangle 6469"/>
              <p:cNvSpPr/>
              <p:nvPr/>
            </p:nvSpPr>
            <p:spPr>
              <a:xfrm>
                <a:off x="6840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71" name="Rectangle 6470"/>
              <p:cNvSpPr/>
              <p:nvPr/>
            </p:nvSpPr>
            <p:spPr>
              <a:xfrm>
                <a:off x="7620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72" name="Rectangle 6471"/>
              <p:cNvSpPr/>
              <p:nvPr/>
            </p:nvSpPr>
            <p:spPr>
              <a:xfrm>
                <a:off x="8382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73" name="Rectangle 6472"/>
              <p:cNvSpPr/>
              <p:nvPr/>
            </p:nvSpPr>
            <p:spPr>
              <a:xfrm>
                <a:off x="9144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74" name="Rectangle 6473"/>
              <p:cNvSpPr/>
              <p:nvPr/>
            </p:nvSpPr>
            <p:spPr>
              <a:xfrm>
                <a:off x="9906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75" name="Rectangle 6474"/>
              <p:cNvSpPr/>
              <p:nvPr/>
            </p:nvSpPr>
            <p:spPr>
              <a:xfrm>
                <a:off x="10696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76" name="Rectangle 6475"/>
              <p:cNvSpPr/>
              <p:nvPr/>
            </p:nvSpPr>
            <p:spPr>
              <a:xfrm>
                <a:off x="11458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77" name="Rectangle 6476"/>
              <p:cNvSpPr/>
              <p:nvPr/>
            </p:nvSpPr>
            <p:spPr>
              <a:xfrm>
                <a:off x="12220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78" name="Rectangle 6477"/>
              <p:cNvSpPr/>
              <p:nvPr/>
            </p:nvSpPr>
            <p:spPr>
              <a:xfrm>
                <a:off x="12982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79" name="Rectangle 6478"/>
              <p:cNvSpPr/>
              <p:nvPr/>
            </p:nvSpPr>
            <p:spPr>
              <a:xfrm>
                <a:off x="1506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80" name="Rectangle 6479"/>
              <p:cNvSpPr/>
              <p:nvPr/>
            </p:nvSpPr>
            <p:spPr>
              <a:xfrm>
                <a:off x="2268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81" name="Rectangle 6480"/>
              <p:cNvSpPr/>
              <p:nvPr/>
            </p:nvSpPr>
            <p:spPr>
              <a:xfrm>
                <a:off x="3030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82" name="Rectangle 6481"/>
              <p:cNvSpPr/>
              <p:nvPr/>
            </p:nvSpPr>
            <p:spPr>
              <a:xfrm>
                <a:off x="3792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83" name="Rectangle 6482"/>
              <p:cNvSpPr/>
              <p:nvPr/>
            </p:nvSpPr>
            <p:spPr>
              <a:xfrm>
                <a:off x="4554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84" name="Rectangle 6483"/>
              <p:cNvSpPr/>
              <p:nvPr/>
            </p:nvSpPr>
            <p:spPr>
              <a:xfrm>
                <a:off x="5316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85" name="Rectangle 6484"/>
              <p:cNvSpPr/>
              <p:nvPr/>
            </p:nvSpPr>
            <p:spPr>
              <a:xfrm>
                <a:off x="6078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86" name="Rectangle 6485"/>
              <p:cNvSpPr/>
              <p:nvPr/>
            </p:nvSpPr>
            <p:spPr>
              <a:xfrm>
                <a:off x="6840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87" name="Rectangle 6486"/>
              <p:cNvSpPr/>
              <p:nvPr/>
            </p:nvSpPr>
            <p:spPr>
              <a:xfrm>
                <a:off x="7620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88" name="Rectangle 6487"/>
              <p:cNvSpPr/>
              <p:nvPr/>
            </p:nvSpPr>
            <p:spPr>
              <a:xfrm>
                <a:off x="8382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89" name="Rectangle 6488"/>
              <p:cNvSpPr/>
              <p:nvPr/>
            </p:nvSpPr>
            <p:spPr>
              <a:xfrm>
                <a:off x="9144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90" name="Rectangle 6489"/>
              <p:cNvSpPr/>
              <p:nvPr/>
            </p:nvSpPr>
            <p:spPr>
              <a:xfrm>
                <a:off x="9906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91" name="Rectangle 6490"/>
              <p:cNvSpPr/>
              <p:nvPr/>
            </p:nvSpPr>
            <p:spPr>
              <a:xfrm>
                <a:off x="10696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92" name="Rectangle 6491"/>
              <p:cNvSpPr/>
              <p:nvPr/>
            </p:nvSpPr>
            <p:spPr>
              <a:xfrm>
                <a:off x="11458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93" name="Rectangle 6492"/>
              <p:cNvSpPr/>
              <p:nvPr/>
            </p:nvSpPr>
            <p:spPr>
              <a:xfrm>
                <a:off x="12220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94" name="Rectangle 6493"/>
              <p:cNvSpPr/>
              <p:nvPr/>
            </p:nvSpPr>
            <p:spPr>
              <a:xfrm>
                <a:off x="12982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95" name="Rectangle 6494"/>
              <p:cNvSpPr/>
              <p:nvPr/>
            </p:nvSpPr>
            <p:spPr>
              <a:xfrm>
                <a:off x="1506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96" name="Rectangle 6495"/>
              <p:cNvSpPr/>
              <p:nvPr/>
            </p:nvSpPr>
            <p:spPr>
              <a:xfrm>
                <a:off x="2268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97" name="Rectangle 6496"/>
              <p:cNvSpPr/>
              <p:nvPr/>
            </p:nvSpPr>
            <p:spPr>
              <a:xfrm>
                <a:off x="3030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98" name="Rectangle 6497"/>
              <p:cNvSpPr/>
              <p:nvPr/>
            </p:nvSpPr>
            <p:spPr>
              <a:xfrm>
                <a:off x="3792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99" name="Rectangle 6498"/>
              <p:cNvSpPr/>
              <p:nvPr/>
            </p:nvSpPr>
            <p:spPr>
              <a:xfrm>
                <a:off x="4554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00" name="Rectangle 6499"/>
              <p:cNvSpPr/>
              <p:nvPr/>
            </p:nvSpPr>
            <p:spPr>
              <a:xfrm>
                <a:off x="5316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01" name="Rectangle 6500"/>
              <p:cNvSpPr/>
              <p:nvPr/>
            </p:nvSpPr>
            <p:spPr>
              <a:xfrm>
                <a:off x="6078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02" name="Rectangle 6501"/>
              <p:cNvSpPr/>
              <p:nvPr/>
            </p:nvSpPr>
            <p:spPr>
              <a:xfrm>
                <a:off x="6840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03" name="Rectangle 6502"/>
              <p:cNvSpPr/>
              <p:nvPr/>
            </p:nvSpPr>
            <p:spPr>
              <a:xfrm>
                <a:off x="7620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04" name="Rectangle 6503"/>
              <p:cNvSpPr/>
              <p:nvPr/>
            </p:nvSpPr>
            <p:spPr>
              <a:xfrm>
                <a:off x="8382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05" name="Rectangle 6504"/>
              <p:cNvSpPr/>
              <p:nvPr/>
            </p:nvSpPr>
            <p:spPr>
              <a:xfrm>
                <a:off x="9144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06" name="Rectangle 6505"/>
              <p:cNvSpPr/>
              <p:nvPr/>
            </p:nvSpPr>
            <p:spPr>
              <a:xfrm>
                <a:off x="9906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07" name="Rectangle 6506"/>
              <p:cNvSpPr/>
              <p:nvPr/>
            </p:nvSpPr>
            <p:spPr>
              <a:xfrm>
                <a:off x="10696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08" name="Rectangle 6507"/>
              <p:cNvSpPr/>
              <p:nvPr/>
            </p:nvSpPr>
            <p:spPr>
              <a:xfrm>
                <a:off x="11458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09" name="Rectangle 6508"/>
              <p:cNvSpPr/>
              <p:nvPr/>
            </p:nvSpPr>
            <p:spPr>
              <a:xfrm>
                <a:off x="12220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10" name="Rectangle 6509"/>
              <p:cNvSpPr/>
              <p:nvPr/>
            </p:nvSpPr>
            <p:spPr>
              <a:xfrm>
                <a:off x="12982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11" name="Rectangle 6510"/>
              <p:cNvSpPr/>
              <p:nvPr/>
            </p:nvSpPr>
            <p:spPr>
              <a:xfrm>
                <a:off x="1506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12" name="Rectangle 6511"/>
              <p:cNvSpPr/>
              <p:nvPr/>
            </p:nvSpPr>
            <p:spPr>
              <a:xfrm>
                <a:off x="2268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13" name="Rectangle 6512"/>
              <p:cNvSpPr/>
              <p:nvPr/>
            </p:nvSpPr>
            <p:spPr>
              <a:xfrm>
                <a:off x="3030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14" name="Rectangle 6513"/>
              <p:cNvSpPr/>
              <p:nvPr/>
            </p:nvSpPr>
            <p:spPr>
              <a:xfrm>
                <a:off x="3792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15" name="Rectangle 6514"/>
              <p:cNvSpPr/>
              <p:nvPr/>
            </p:nvSpPr>
            <p:spPr>
              <a:xfrm>
                <a:off x="4554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16" name="Rectangle 6515"/>
              <p:cNvSpPr/>
              <p:nvPr/>
            </p:nvSpPr>
            <p:spPr>
              <a:xfrm>
                <a:off x="5316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17" name="Rectangle 6516"/>
              <p:cNvSpPr/>
              <p:nvPr/>
            </p:nvSpPr>
            <p:spPr>
              <a:xfrm>
                <a:off x="6078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18" name="Rectangle 6517"/>
              <p:cNvSpPr/>
              <p:nvPr/>
            </p:nvSpPr>
            <p:spPr>
              <a:xfrm>
                <a:off x="6840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19" name="Rectangle 6518"/>
              <p:cNvSpPr/>
              <p:nvPr/>
            </p:nvSpPr>
            <p:spPr>
              <a:xfrm>
                <a:off x="7620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20" name="Rectangle 6519"/>
              <p:cNvSpPr/>
              <p:nvPr/>
            </p:nvSpPr>
            <p:spPr>
              <a:xfrm>
                <a:off x="8382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21" name="Rectangle 6520"/>
              <p:cNvSpPr/>
              <p:nvPr/>
            </p:nvSpPr>
            <p:spPr>
              <a:xfrm>
                <a:off x="9144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22" name="Rectangle 6521"/>
              <p:cNvSpPr/>
              <p:nvPr/>
            </p:nvSpPr>
            <p:spPr>
              <a:xfrm>
                <a:off x="9906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23" name="Rectangle 6522"/>
              <p:cNvSpPr/>
              <p:nvPr/>
            </p:nvSpPr>
            <p:spPr>
              <a:xfrm>
                <a:off x="10696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24" name="Rectangle 6523"/>
              <p:cNvSpPr/>
              <p:nvPr/>
            </p:nvSpPr>
            <p:spPr>
              <a:xfrm>
                <a:off x="11458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25" name="Rectangle 6524"/>
              <p:cNvSpPr/>
              <p:nvPr/>
            </p:nvSpPr>
            <p:spPr>
              <a:xfrm>
                <a:off x="12220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26" name="Rectangle 6525"/>
              <p:cNvSpPr/>
              <p:nvPr/>
            </p:nvSpPr>
            <p:spPr>
              <a:xfrm>
                <a:off x="12982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27" name="Rectangle 6526"/>
              <p:cNvSpPr/>
              <p:nvPr/>
            </p:nvSpPr>
            <p:spPr>
              <a:xfrm>
                <a:off x="1489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28" name="Rectangle 6527"/>
              <p:cNvSpPr/>
              <p:nvPr/>
            </p:nvSpPr>
            <p:spPr>
              <a:xfrm>
                <a:off x="2251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29" name="Rectangle 6528"/>
              <p:cNvSpPr/>
              <p:nvPr/>
            </p:nvSpPr>
            <p:spPr>
              <a:xfrm>
                <a:off x="3013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30" name="Rectangle 6529"/>
              <p:cNvSpPr/>
              <p:nvPr/>
            </p:nvSpPr>
            <p:spPr>
              <a:xfrm>
                <a:off x="3775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31" name="Rectangle 6530"/>
              <p:cNvSpPr/>
              <p:nvPr/>
            </p:nvSpPr>
            <p:spPr>
              <a:xfrm>
                <a:off x="4537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32" name="Rectangle 6531"/>
              <p:cNvSpPr/>
              <p:nvPr/>
            </p:nvSpPr>
            <p:spPr>
              <a:xfrm>
                <a:off x="5299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33" name="Rectangle 6532"/>
              <p:cNvSpPr/>
              <p:nvPr/>
            </p:nvSpPr>
            <p:spPr>
              <a:xfrm>
                <a:off x="6061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34" name="Rectangle 6533"/>
              <p:cNvSpPr/>
              <p:nvPr/>
            </p:nvSpPr>
            <p:spPr>
              <a:xfrm>
                <a:off x="6823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35" name="Rectangle 6534"/>
              <p:cNvSpPr/>
              <p:nvPr/>
            </p:nvSpPr>
            <p:spPr>
              <a:xfrm>
                <a:off x="7602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36" name="Rectangle 6535"/>
              <p:cNvSpPr/>
              <p:nvPr/>
            </p:nvSpPr>
            <p:spPr>
              <a:xfrm>
                <a:off x="8364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37" name="Rectangle 6536"/>
              <p:cNvSpPr/>
              <p:nvPr/>
            </p:nvSpPr>
            <p:spPr>
              <a:xfrm>
                <a:off x="9126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38" name="Rectangle 6537"/>
              <p:cNvSpPr/>
              <p:nvPr/>
            </p:nvSpPr>
            <p:spPr>
              <a:xfrm>
                <a:off x="9888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39" name="Rectangle 6538"/>
              <p:cNvSpPr/>
              <p:nvPr/>
            </p:nvSpPr>
            <p:spPr>
              <a:xfrm>
                <a:off x="10679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40" name="Rectangle 6539"/>
              <p:cNvSpPr/>
              <p:nvPr/>
            </p:nvSpPr>
            <p:spPr>
              <a:xfrm>
                <a:off x="11441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41" name="Rectangle 6540"/>
              <p:cNvSpPr/>
              <p:nvPr/>
            </p:nvSpPr>
            <p:spPr>
              <a:xfrm>
                <a:off x="12203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42" name="Rectangle 6541"/>
              <p:cNvSpPr/>
              <p:nvPr/>
            </p:nvSpPr>
            <p:spPr>
              <a:xfrm>
                <a:off x="12965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43" name="Rectangle 6542"/>
              <p:cNvSpPr/>
              <p:nvPr/>
            </p:nvSpPr>
            <p:spPr>
              <a:xfrm>
                <a:off x="1489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44" name="Rectangle 6543"/>
              <p:cNvSpPr/>
              <p:nvPr/>
            </p:nvSpPr>
            <p:spPr>
              <a:xfrm>
                <a:off x="2251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45" name="Rectangle 6544"/>
              <p:cNvSpPr/>
              <p:nvPr/>
            </p:nvSpPr>
            <p:spPr>
              <a:xfrm>
                <a:off x="3013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46" name="Rectangle 6545"/>
              <p:cNvSpPr/>
              <p:nvPr/>
            </p:nvSpPr>
            <p:spPr>
              <a:xfrm>
                <a:off x="3775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47" name="Rectangle 6546"/>
              <p:cNvSpPr/>
              <p:nvPr/>
            </p:nvSpPr>
            <p:spPr>
              <a:xfrm>
                <a:off x="4537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48" name="Rectangle 6547"/>
              <p:cNvSpPr/>
              <p:nvPr/>
            </p:nvSpPr>
            <p:spPr>
              <a:xfrm>
                <a:off x="5299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49" name="Rectangle 6548"/>
              <p:cNvSpPr/>
              <p:nvPr/>
            </p:nvSpPr>
            <p:spPr>
              <a:xfrm>
                <a:off x="6061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50" name="Rectangle 6549"/>
              <p:cNvSpPr/>
              <p:nvPr/>
            </p:nvSpPr>
            <p:spPr>
              <a:xfrm>
                <a:off x="6823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51" name="Rectangle 6550"/>
              <p:cNvSpPr/>
              <p:nvPr/>
            </p:nvSpPr>
            <p:spPr>
              <a:xfrm>
                <a:off x="7602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52" name="Rectangle 6551"/>
              <p:cNvSpPr/>
              <p:nvPr/>
            </p:nvSpPr>
            <p:spPr>
              <a:xfrm>
                <a:off x="8364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53" name="Rectangle 6552"/>
              <p:cNvSpPr/>
              <p:nvPr/>
            </p:nvSpPr>
            <p:spPr>
              <a:xfrm>
                <a:off x="9126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54" name="Rectangle 6553"/>
              <p:cNvSpPr/>
              <p:nvPr/>
            </p:nvSpPr>
            <p:spPr>
              <a:xfrm>
                <a:off x="9888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55" name="Rectangle 6554"/>
              <p:cNvSpPr/>
              <p:nvPr/>
            </p:nvSpPr>
            <p:spPr>
              <a:xfrm>
                <a:off x="10679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56" name="Rectangle 6555"/>
              <p:cNvSpPr/>
              <p:nvPr/>
            </p:nvSpPr>
            <p:spPr>
              <a:xfrm>
                <a:off x="11441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57" name="Rectangle 6556"/>
              <p:cNvSpPr/>
              <p:nvPr/>
            </p:nvSpPr>
            <p:spPr>
              <a:xfrm>
                <a:off x="12203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58" name="Rectangle 6557"/>
              <p:cNvSpPr/>
              <p:nvPr/>
            </p:nvSpPr>
            <p:spPr>
              <a:xfrm>
                <a:off x="12965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59" name="Rectangle 6558"/>
              <p:cNvSpPr/>
              <p:nvPr/>
            </p:nvSpPr>
            <p:spPr>
              <a:xfrm>
                <a:off x="1489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60" name="Rectangle 6559"/>
              <p:cNvSpPr/>
              <p:nvPr/>
            </p:nvSpPr>
            <p:spPr>
              <a:xfrm>
                <a:off x="2251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61" name="Rectangle 6560"/>
              <p:cNvSpPr/>
              <p:nvPr/>
            </p:nvSpPr>
            <p:spPr>
              <a:xfrm>
                <a:off x="3013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62" name="Rectangle 6561"/>
              <p:cNvSpPr/>
              <p:nvPr/>
            </p:nvSpPr>
            <p:spPr>
              <a:xfrm>
                <a:off x="3775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63" name="Rectangle 6562"/>
              <p:cNvSpPr/>
              <p:nvPr/>
            </p:nvSpPr>
            <p:spPr>
              <a:xfrm>
                <a:off x="4537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64" name="Rectangle 6563"/>
              <p:cNvSpPr/>
              <p:nvPr/>
            </p:nvSpPr>
            <p:spPr>
              <a:xfrm>
                <a:off x="5299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65" name="Rectangle 6564"/>
              <p:cNvSpPr/>
              <p:nvPr/>
            </p:nvSpPr>
            <p:spPr>
              <a:xfrm>
                <a:off x="6061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66" name="Rectangle 6565"/>
              <p:cNvSpPr/>
              <p:nvPr/>
            </p:nvSpPr>
            <p:spPr>
              <a:xfrm>
                <a:off x="6823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67" name="Rectangle 6566"/>
              <p:cNvSpPr/>
              <p:nvPr/>
            </p:nvSpPr>
            <p:spPr>
              <a:xfrm>
                <a:off x="7602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68" name="Rectangle 6567"/>
              <p:cNvSpPr/>
              <p:nvPr/>
            </p:nvSpPr>
            <p:spPr>
              <a:xfrm>
                <a:off x="8364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69" name="Rectangle 6568"/>
              <p:cNvSpPr/>
              <p:nvPr/>
            </p:nvSpPr>
            <p:spPr>
              <a:xfrm>
                <a:off x="9126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70" name="Rectangle 6569"/>
              <p:cNvSpPr/>
              <p:nvPr/>
            </p:nvSpPr>
            <p:spPr>
              <a:xfrm>
                <a:off x="9888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71" name="Rectangle 6570"/>
              <p:cNvSpPr/>
              <p:nvPr/>
            </p:nvSpPr>
            <p:spPr>
              <a:xfrm>
                <a:off x="10679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72" name="Rectangle 6571"/>
              <p:cNvSpPr/>
              <p:nvPr/>
            </p:nvSpPr>
            <p:spPr>
              <a:xfrm>
                <a:off x="11441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73" name="Rectangle 6572"/>
              <p:cNvSpPr/>
              <p:nvPr/>
            </p:nvSpPr>
            <p:spPr>
              <a:xfrm>
                <a:off x="12203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74" name="Rectangle 6573"/>
              <p:cNvSpPr/>
              <p:nvPr/>
            </p:nvSpPr>
            <p:spPr>
              <a:xfrm>
                <a:off x="12965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75" name="Rectangle 6574"/>
              <p:cNvSpPr/>
              <p:nvPr/>
            </p:nvSpPr>
            <p:spPr>
              <a:xfrm>
                <a:off x="1489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76" name="Rectangle 6575"/>
              <p:cNvSpPr/>
              <p:nvPr/>
            </p:nvSpPr>
            <p:spPr>
              <a:xfrm>
                <a:off x="2251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77" name="Rectangle 6576"/>
              <p:cNvSpPr/>
              <p:nvPr/>
            </p:nvSpPr>
            <p:spPr>
              <a:xfrm>
                <a:off x="3013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78" name="Rectangle 6577"/>
              <p:cNvSpPr/>
              <p:nvPr/>
            </p:nvSpPr>
            <p:spPr>
              <a:xfrm>
                <a:off x="3775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79" name="Rectangle 6578"/>
              <p:cNvSpPr/>
              <p:nvPr/>
            </p:nvSpPr>
            <p:spPr>
              <a:xfrm>
                <a:off x="4537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80" name="Rectangle 6579"/>
              <p:cNvSpPr/>
              <p:nvPr/>
            </p:nvSpPr>
            <p:spPr>
              <a:xfrm>
                <a:off x="5299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81" name="Rectangle 6580"/>
              <p:cNvSpPr/>
              <p:nvPr/>
            </p:nvSpPr>
            <p:spPr>
              <a:xfrm>
                <a:off x="6061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82" name="Rectangle 6581"/>
              <p:cNvSpPr/>
              <p:nvPr/>
            </p:nvSpPr>
            <p:spPr>
              <a:xfrm>
                <a:off x="6823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83" name="Rectangle 6582"/>
              <p:cNvSpPr/>
              <p:nvPr/>
            </p:nvSpPr>
            <p:spPr>
              <a:xfrm>
                <a:off x="7602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84" name="Rectangle 6583"/>
              <p:cNvSpPr/>
              <p:nvPr/>
            </p:nvSpPr>
            <p:spPr>
              <a:xfrm>
                <a:off x="8364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85" name="Rectangle 6584"/>
              <p:cNvSpPr/>
              <p:nvPr/>
            </p:nvSpPr>
            <p:spPr>
              <a:xfrm>
                <a:off x="9126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86" name="Rectangle 6585"/>
              <p:cNvSpPr/>
              <p:nvPr/>
            </p:nvSpPr>
            <p:spPr>
              <a:xfrm>
                <a:off x="9888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87" name="Rectangle 6586"/>
              <p:cNvSpPr/>
              <p:nvPr/>
            </p:nvSpPr>
            <p:spPr>
              <a:xfrm>
                <a:off x="10679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88" name="Rectangle 6587"/>
              <p:cNvSpPr/>
              <p:nvPr/>
            </p:nvSpPr>
            <p:spPr>
              <a:xfrm>
                <a:off x="11441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89" name="Rectangle 6588"/>
              <p:cNvSpPr/>
              <p:nvPr/>
            </p:nvSpPr>
            <p:spPr>
              <a:xfrm>
                <a:off x="12203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90" name="Rectangle 6589"/>
              <p:cNvSpPr/>
              <p:nvPr/>
            </p:nvSpPr>
            <p:spPr>
              <a:xfrm>
                <a:off x="12965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91" name="Rectangle 6590"/>
              <p:cNvSpPr/>
              <p:nvPr/>
            </p:nvSpPr>
            <p:spPr>
              <a:xfrm>
                <a:off x="1501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92" name="Rectangle 6591"/>
              <p:cNvSpPr/>
              <p:nvPr/>
            </p:nvSpPr>
            <p:spPr>
              <a:xfrm>
                <a:off x="2263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93" name="Rectangle 6592"/>
              <p:cNvSpPr/>
              <p:nvPr/>
            </p:nvSpPr>
            <p:spPr>
              <a:xfrm>
                <a:off x="3025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94" name="Rectangle 6593"/>
              <p:cNvSpPr/>
              <p:nvPr/>
            </p:nvSpPr>
            <p:spPr>
              <a:xfrm>
                <a:off x="3787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95" name="Rectangle 6594"/>
              <p:cNvSpPr/>
              <p:nvPr/>
            </p:nvSpPr>
            <p:spPr>
              <a:xfrm>
                <a:off x="4549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96" name="Rectangle 6595"/>
              <p:cNvSpPr/>
              <p:nvPr/>
            </p:nvSpPr>
            <p:spPr>
              <a:xfrm>
                <a:off x="5311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97" name="Rectangle 6596"/>
              <p:cNvSpPr/>
              <p:nvPr/>
            </p:nvSpPr>
            <p:spPr>
              <a:xfrm>
                <a:off x="6073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98" name="Rectangle 6597"/>
              <p:cNvSpPr/>
              <p:nvPr/>
            </p:nvSpPr>
            <p:spPr>
              <a:xfrm>
                <a:off x="6835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99" name="Rectangle 6598"/>
              <p:cNvSpPr/>
              <p:nvPr/>
            </p:nvSpPr>
            <p:spPr>
              <a:xfrm>
                <a:off x="7614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00" name="Rectangle 6599"/>
              <p:cNvSpPr/>
              <p:nvPr/>
            </p:nvSpPr>
            <p:spPr>
              <a:xfrm>
                <a:off x="8376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01" name="Rectangle 6600"/>
              <p:cNvSpPr/>
              <p:nvPr/>
            </p:nvSpPr>
            <p:spPr>
              <a:xfrm>
                <a:off x="9138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02" name="Rectangle 6601"/>
              <p:cNvSpPr/>
              <p:nvPr/>
            </p:nvSpPr>
            <p:spPr>
              <a:xfrm>
                <a:off x="9900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03" name="Rectangle 6602"/>
              <p:cNvSpPr/>
              <p:nvPr/>
            </p:nvSpPr>
            <p:spPr>
              <a:xfrm>
                <a:off x="10690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04" name="Rectangle 6603"/>
              <p:cNvSpPr/>
              <p:nvPr/>
            </p:nvSpPr>
            <p:spPr>
              <a:xfrm>
                <a:off x="11452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05" name="Rectangle 6604"/>
              <p:cNvSpPr/>
              <p:nvPr/>
            </p:nvSpPr>
            <p:spPr>
              <a:xfrm>
                <a:off x="12214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06" name="Rectangle 6605"/>
              <p:cNvSpPr/>
              <p:nvPr/>
            </p:nvSpPr>
            <p:spPr>
              <a:xfrm>
                <a:off x="12976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07" name="Rectangle 6606"/>
              <p:cNvSpPr/>
              <p:nvPr/>
            </p:nvSpPr>
            <p:spPr>
              <a:xfrm>
                <a:off x="1501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08" name="Rectangle 6607"/>
              <p:cNvSpPr/>
              <p:nvPr/>
            </p:nvSpPr>
            <p:spPr>
              <a:xfrm>
                <a:off x="2263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09" name="Rectangle 6608"/>
              <p:cNvSpPr/>
              <p:nvPr/>
            </p:nvSpPr>
            <p:spPr>
              <a:xfrm>
                <a:off x="3025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10" name="Rectangle 6609"/>
              <p:cNvSpPr/>
              <p:nvPr/>
            </p:nvSpPr>
            <p:spPr>
              <a:xfrm>
                <a:off x="3787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11" name="Rectangle 6610"/>
              <p:cNvSpPr/>
              <p:nvPr/>
            </p:nvSpPr>
            <p:spPr>
              <a:xfrm>
                <a:off x="4549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12" name="Rectangle 6611"/>
              <p:cNvSpPr/>
              <p:nvPr/>
            </p:nvSpPr>
            <p:spPr>
              <a:xfrm>
                <a:off x="5311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13" name="Rectangle 6612"/>
              <p:cNvSpPr/>
              <p:nvPr/>
            </p:nvSpPr>
            <p:spPr>
              <a:xfrm>
                <a:off x="6073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14" name="Rectangle 6613"/>
              <p:cNvSpPr/>
              <p:nvPr/>
            </p:nvSpPr>
            <p:spPr>
              <a:xfrm>
                <a:off x="6835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15" name="Rectangle 6614"/>
              <p:cNvSpPr/>
              <p:nvPr/>
            </p:nvSpPr>
            <p:spPr>
              <a:xfrm>
                <a:off x="7614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16" name="Rectangle 6615"/>
              <p:cNvSpPr/>
              <p:nvPr/>
            </p:nvSpPr>
            <p:spPr>
              <a:xfrm>
                <a:off x="8376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17" name="Rectangle 6616"/>
              <p:cNvSpPr/>
              <p:nvPr/>
            </p:nvSpPr>
            <p:spPr>
              <a:xfrm>
                <a:off x="9138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18" name="Rectangle 6617"/>
              <p:cNvSpPr/>
              <p:nvPr/>
            </p:nvSpPr>
            <p:spPr>
              <a:xfrm>
                <a:off x="9900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19" name="Rectangle 6618"/>
              <p:cNvSpPr/>
              <p:nvPr/>
            </p:nvSpPr>
            <p:spPr>
              <a:xfrm>
                <a:off x="10690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20" name="Rectangle 6619"/>
              <p:cNvSpPr/>
              <p:nvPr/>
            </p:nvSpPr>
            <p:spPr>
              <a:xfrm>
                <a:off x="11452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21" name="Rectangle 6620"/>
              <p:cNvSpPr/>
              <p:nvPr/>
            </p:nvSpPr>
            <p:spPr>
              <a:xfrm>
                <a:off x="12214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22" name="Rectangle 6621"/>
              <p:cNvSpPr/>
              <p:nvPr/>
            </p:nvSpPr>
            <p:spPr>
              <a:xfrm>
                <a:off x="12976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23" name="Rectangle 6622"/>
              <p:cNvSpPr/>
              <p:nvPr/>
            </p:nvSpPr>
            <p:spPr>
              <a:xfrm>
                <a:off x="1501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24" name="Rectangle 6623"/>
              <p:cNvSpPr/>
              <p:nvPr/>
            </p:nvSpPr>
            <p:spPr>
              <a:xfrm>
                <a:off x="2263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25" name="Rectangle 6624"/>
              <p:cNvSpPr/>
              <p:nvPr/>
            </p:nvSpPr>
            <p:spPr>
              <a:xfrm>
                <a:off x="3025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26" name="Rectangle 6625"/>
              <p:cNvSpPr/>
              <p:nvPr/>
            </p:nvSpPr>
            <p:spPr>
              <a:xfrm>
                <a:off x="3787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27" name="Rectangle 6626"/>
              <p:cNvSpPr/>
              <p:nvPr/>
            </p:nvSpPr>
            <p:spPr>
              <a:xfrm>
                <a:off x="4549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28" name="Rectangle 6627"/>
              <p:cNvSpPr/>
              <p:nvPr/>
            </p:nvSpPr>
            <p:spPr>
              <a:xfrm>
                <a:off x="5311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29" name="Rectangle 6628"/>
              <p:cNvSpPr/>
              <p:nvPr/>
            </p:nvSpPr>
            <p:spPr>
              <a:xfrm>
                <a:off x="6073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30" name="Rectangle 6629"/>
              <p:cNvSpPr/>
              <p:nvPr/>
            </p:nvSpPr>
            <p:spPr>
              <a:xfrm>
                <a:off x="6835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31" name="Rectangle 6630"/>
              <p:cNvSpPr/>
              <p:nvPr/>
            </p:nvSpPr>
            <p:spPr>
              <a:xfrm>
                <a:off x="7614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32" name="Rectangle 6631"/>
              <p:cNvSpPr/>
              <p:nvPr/>
            </p:nvSpPr>
            <p:spPr>
              <a:xfrm>
                <a:off x="8376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33" name="Rectangle 6632"/>
              <p:cNvSpPr/>
              <p:nvPr/>
            </p:nvSpPr>
            <p:spPr>
              <a:xfrm>
                <a:off x="9138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34" name="Rectangle 6633"/>
              <p:cNvSpPr/>
              <p:nvPr/>
            </p:nvSpPr>
            <p:spPr>
              <a:xfrm>
                <a:off x="9900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35" name="Rectangle 6634"/>
              <p:cNvSpPr/>
              <p:nvPr/>
            </p:nvSpPr>
            <p:spPr>
              <a:xfrm>
                <a:off x="10690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36" name="Rectangle 6635"/>
              <p:cNvSpPr/>
              <p:nvPr/>
            </p:nvSpPr>
            <p:spPr>
              <a:xfrm>
                <a:off x="11452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37" name="Rectangle 6636"/>
              <p:cNvSpPr/>
              <p:nvPr/>
            </p:nvSpPr>
            <p:spPr>
              <a:xfrm>
                <a:off x="12214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38" name="Rectangle 6637"/>
              <p:cNvSpPr/>
              <p:nvPr/>
            </p:nvSpPr>
            <p:spPr>
              <a:xfrm>
                <a:off x="12976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39" name="Rectangle 6638"/>
              <p:cNvSpPr/>
              <p:nvPr/>
            </p:nvSpPr>
            <p:spPr>
              <a:xfrm>
                <a:off x="1501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40" name="Rectangle 6639"/>
              <p:cNvSpPr/>
              <p:nvPr/>
            </p:nvSpPr>
            <p:spPr>
              <a:xfrm>
                <a:off x="2263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41" name="Rectangle 6640"/>
              <p:cNvSpPr/>
              <p:nvPr/>
            </p:nvSpPr>
            <p:spPr>
              <a:xfrm>
                <a:off x="3025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42" name="Rectangle 6641"/>
              <p:cNvSpPr/>
              <p:nvPr/>
            </p:nvSpPr>
            <p:spPr>
              <a:xfrm>
                <a:off x="3787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43" name="Rectangle 6642"/>
              <p:cNvSpPr/>
              <p:nvPr/>
            </p:nvSpPr>
            <p:spPr>
              <a:xfrm>
                <a:off x="4549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44" name="Rectangle 6643"/>
              <p:cNvSpPr/>
              <p:nvPr/>
            </p:nvSpPr>
            <p:spPr>
              <a:xfrm>
                <a:off x="5311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45" name="Rectangle 6644"/>
              <p:cNvSpPr/>
              <p:nvPr/>
            </p:nvSpPr>
            <p:spPr>
              <a:xfrm>
                <a:off x="6073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46" name="Rectangle 6645"/>
              <p:cNvSpPr/>
              <p:nvPr/>
            </p:nvSpPr>
            <p:spPr>
              <a:xfrm>
                <a:off x="6835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47" name="Rectangle 6646"/>
              <p:cNvSpPr/>
              <p:nvPr/>
            </p:nvSpPr>
            <p:spPr>
              <a:xfrm>
                <a:off x="7614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48" name="Rectangle 6647"/>
              <p:cNvSpPr/>
              <p:nvPr/>
            </p:nvSpPr>
            <p:spPr>
              <a:xfrm>
                <a:off x="8376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49" name="Rectangle 6648"/>
              <p:cNvSpPr/>
              <p:nvPr/>
            </p:nvSpPr>
            <p:spPr>
              <a:xfrm>
                <a:off x="9138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50" name="Rectangle 6649"/>
              <p:cNvSpPr/>
              <p:nvPr/>
            </p:nvSpPr>
            <p:spPr>
              <a:xfrm>
                <a:off x="9900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51" name="Rectangle 6650"/>
              <p:cNvSpPr/>
              <p:nvPr/>
            </p:nvSpPr>
            <p:spPr>
              <a:xfrm>
                <a:off x="10690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52" name="Rectangle 6651"/>
              <p:cNvSpPr/>
              <p:nvPr/>
            </p:nvSpPr>
            <p:spPr>
              <a:xfrm>
                <a:off x="11452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53" name="Rectangle 6652"/>
              <p:cNvSpPr/>
              <p:nvPr/>
            </p:nvSpPr>
            <p:spPr>
              <a:xfrm>
                <a:off x="12214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54" name="Rectangle 6653"/>
              <p:cNvSpPr/>
              <p:nvPr/>
            </p:nvSpPr>
            <p:spPr>
              <a:xfrm>
                <a:off x="12976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55" name="Rectangle 6654"/>
              <p:cNvSpPr/>
              <p:nvPr/>
            </p:nvSpPr>
            <p:spPr>
              <a:xfrm>
                <a:off x="1484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56" name="Rectangle 6655"/>
              <p:cNvSpPr/>
              <p:nvPr/>
            </p:nvSpPr>
            <p:spPr>
              <a:xfrm>
                <a:off x="2246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57" name="Rectangle 6656"/>
              <p:cNvSpPr/>
              <p:nvPr/>
            </p:nvSpPr>
            <p:spPr>
              <a:xfrm>
                <a:off x="3008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58" name="Rectangle 6657"/>
              <p:cNvSpPr/>
              <p:nvPr/>
            </p:nvSpPr>
            <p:spPr>
              <a:xfrm>
                <a:off x="3770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59" name="Rectangle 6658"/>
              <p:cNvSpPr/>
              <p:nvPr/>
            </p:nvSpPr>
            <p:spPr>
              <a:xfrm>
                <a:off x="4532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60" name="Rectangle 6659"/>
              <p:cNvSpPr/>
              <p:nvPr/>
            </p:nvSpPr>
            <p:spPr>
              <a:xfrm>
                <a:off x="5294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61" name="Rectangle 6660"/>
              <p:cNvSpPr/>
              <p:nvPr/>
            </p:nvSpPr>
            <p:spPr>
              <a:xfrm>
                <a:off x="6056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62" name="Rectangle 6661"/>
              <p:cNvSpPr/>
              <p:nvPr/>
            </p:nvSpPr>
            <p:spPr>
              <a:xfrm>
                <a:off x="6818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63" name="Rectangle 6662"/>
              <p:cNvSpPr/>
              <p:nvPr/>
            </p:nvSpPr>
            <p:spPr>
              <a:xfrm>
                <a:off x="7597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64" name="Rectangle 6663"/>
              <p:cNvSpPr/>
              <p:nvPr/>
            </p:nvSpPr>
            <p:spPr>
              <a:xfrm>
                <a:off x="8359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65" name="Rectangle 6664"/>
              <p:cNvSpPr/>
              <p:nvPr/>
            </p:nvSpPr>
            <p:spPr>
              <a:xfrm>
                <a:off x="9121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66" name="Rectangle 6665"/>
              <p:cNvSpPr/>
              <p:nvPr/>
            </p:nvSpPr>
            <p:spPr>
              <a:xfrm>
                <a:off x="9883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67" name="Rectangle 6666"/>
              <p:cNvSpPr/>
              <p:nvPr/>
            </p:nvSpPr>
            <p:spPr>
              <a:xfrm>
                <a:off x="10673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68" name="Rectangle 6667"/>
              <p:cNvSpPr/>
              <p:nvPr/>
            </p:nvSpPr>
            <p:spPr>
              <a:xfrm>
                <a:off x="11435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69" name="Rectangle 6668"/>
              <p:cNvSpPr/>
              <p:nvPr/>
            </p:nvSpPr>
            <p:spPr>
              <a:xfrm>
                <a:off x="12197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70" name="Rectangle 6669"/>
              <p:cNvSpPr/>
              <p:nvPr/>
            </p:nvSpPr>
            <p:spPr>
              <a:xfrm>
                <a:off x="12959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71" name="Rectangle 6670"/>
              <p:cNvSpPr/>
              <p:nvPr/>
            </p:nvSpPr>
            <p:spPr>
              <a:xfrm>
                <a:off x="1484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72" name="Rectangle 6671"/>
              <p:cNvSpPr/>
              <p:nvPr/>
            </p:nvSpPr>
            <p:spPr>
              <a:xfrm>
                <a:off x="2246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73" name="Rectangle 6672"/>
              <p:cNvSpPr/>
              <p:nvPr/>
            </p:nvSpPr>
            <p:spPr>
              <a:xfrm>
                <a:off x="3008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74" name="Rectangle 6673"/>
              <p:cNvSpPr/>
              <p:nvPr/>
            </p:nvSpPr>
            <p:spPr>
              <a:xfrm>
                <a:off x="3770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75" name="Rectangle 6674"/>
              <p:cNvSpPr/>
              <p:nvPr/>
            </p:nvSpPr>
            <p:spPr>
              <a:xfrm>
                <a:off x="4532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76" name="Rectangle 6675"/>
              <p:cNvSpPr/>
              <p:nvPr/>
            </p:nvSpPr>
            <p:spPr>
              <a:xfrm>
                <a:off x="5294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77" name="Rectangle 6676"/>
              <p:cNvSpPr/>
              <p:nvPr/>
            </p:nvSpPr>
            <p:spPr>
              <a:xfrm>
                <a:off x="6056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78" name="Rectangle 6677"/>
              <p:cNvSpPr/>
              <p:nvPr/>
            </p:nvSpPr>
            <p:spPr>
              <a:xfrm>
                <a:off x="6818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79" name="Rectangle 6678"/>
              <p:cNvSpPr/>
              <p:nvPr/>
            </p:nvSpPr>
            <p:spPr>
              <a:xfrm>
                <a:off x="7597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80" name="Rectangle 6679"/>
              <p:cNvSpPr/>
              <p:nvPr/>
            </p:nvSpPr>
            <p:spPr>
              <a:xfrm>
                <a:off x="8359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81" name="Rectangle 6680"/>
              <p:cNvSpPr/>
              <p:nvPr/>
            </p:nvSpPr>
            <p:spPr>
              <a:xfrm>
                <a:off x="9121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82" name="Rectangle 6681"/>
              <p:cNvSpPr/>
              <p:nvPr/>
            </p:nvSpPr>
            <p:spPr>
              <a:xfrm>
                <a:off x="9883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83" name="Rectangle 6682"/>
              <p:cNvSpPr/>
              <p:nvPr/>
            </p:nvSpPr>
            <p:spPr>
              <a:xfrm>
                <a:off x="10673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84" name="Rectangle 6683"/>
              <p:cNvSpPr/>
              <p:nvPr/>
            </p:nvSpPr>
            <p:spPr>
              <a:xfrm>
                <a:off x="11435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85" name="Rectangle 6684"/>
              <p:cNvSpPr/>
              <p:nvPr/>
            </p:nvSpPr>
            <p:spPr>
              <a:xfrm>
                <a:off x="12197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86" name="Rectangle 6685"/>
              <p:cNvSpPr/>
              <p:nvPr/>
            </p:nvSpPr>
            <p:spPr>
              <a:xfrm>
                <a:off x="12959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87" name="Rectangle 6686"/>
              <p:cNvSpPr/>
              <p:nvPr/>
            </p:nvSpPr>
            <p:spPr>
              <a:xfrm>
                <a:off x="1484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88" name="Rectangle 6687"/>
              <p:cNvSpPr/>
              <p:nvPr/>
            </p:nvSpPr>
            <p:spPr>
              <a:xfrm>
                <a:off x="2246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89" name="Rectangle 6688"/>
              <p:cNvSpPr/>
              <p:nvPr/>
            </p:nvSpPr>
            <p:spPr>
              <a:xfrm>
                <a:off x="3008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90" name="Rectangle 6689"/>
              <p:cNvSpPr/>
              <p:nvPr/>
            </p:nvSpPr>
            <p:spPr>
              <a:xfrm>
                <a:off x="3770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91" name="Rectangle 6690"/>
              <p:cNvSpPr/>
              <p:nvPr/>
            </p:nvSpPr>
            <p:spPr>
              <a:xfrm>
                <a:off x="4532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92" name="Rectangle 6691"/>
              <p:cNvSpPr/>
              <p:nvPr/>
            </p:nvSpPr>
            <p:spPr>
              <a:xfrm>
                <a:off x="5294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93" name="Rectangle 6692"/>
              <p:cNvSpPr/>
              <p:nvPr/>
            </p:nvSpPr>
            <p:spPr>
              <a:xfrm>
                <a:off x="6056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94" name="Rectangle 6693"/>
              <p:cNvSpPr/>
              <p:nvPr/>
            </p:nvSpPr>
            <p:spPr>
              <a:xfrm>
                <a:off x="6818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95" name="Rectangle 6694"/>
              <p:cNvSpPr/>
              <p:nvPr/>
            </p:nvSpPr>
            <p:spPr>
              <a:xfrm>
                <a:off x="7597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96" name="Rectangle 6695"/>
              <p:cNvSpPr/>
              <p:nvPr/>
            </p:nvSpPr>
            <p:spPr>
              <a:xfrm>
                <a:off x="8359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97" name="Rectangle 6696"/>
              <p:cNvSpPr/>
              <p:nvPr/>
            </p:nvSpPr>
            <p:spPr>
              <a:xfrm>
                <a:off x="9121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98" name="Rectangle 6697"/>
              <p:cNvSpPr/>
              <p:nvPr/>
            </p:nvSpPr>
            <p:spPr>
              <a:xfrm>
                <a:off x="9883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99" name="Rectangle 6698"/>
              <p:cNvSpPr/>
              <p:nvPr/>
            </p:nvSpPr>
            <p:spPr>
              <a:xfrm>
                <a:off x="10673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00" name="Rectangle 6699"/>
              <p:cNvSpPr/>
              <p:nvPr/>
            </p:nvSpPr>
            <p:spPr>
              <a:xfrm>
                <a:off x="11435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01" name="Rectangle 6700"/>
              <p:cNvSpPr/>
              <p:nvPr/>
            </p:nvSpPr>
            <p:spPr>
              <a:xfrm>
                <a:off x="12197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02" name="Rectangle 6701"/>
              <p:cNvSpPr/>
              <p:nvPr/>
            </p:nvSpPr>
            <p:spPr>
              <a:xfrm>
                <a:off x="12959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03" name="Rectangle 6702"/>
              <p:cNvSpPr/>
              <p:nvPr/>
            </p:nvSpPr>
            <p:spPr>
              <a:xfrm>
                <a:off x="1484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04" name="Rectangle 6703"/>
              <p:cNvSpPr/>
              <p:nvPr/>
            </p:nvSpPr>
            <p:spPr>
              <a:xfrm>
                <a:off x="2246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05" name="Rectangle 6704"/>
              <p:cNvSpPr/>
              <p:nvPr/>
            </p:nvSpPr>
            <p:spPr>
              <a:xfrm>
                <a:off x="3008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06" name="Rectangle 6705"/>
              <p:cNvSpPr/>
              <p:nvPr/>
            </p:nvSpPr>
            <p:spPr>
              <a:xfrm>
                <a:off x="3770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07" name="Rectangle 6706"/>
              <p:cNvSpPr/>
              <p:nvPr/>
            </p:nvSpPr>
            <p:spPr>
              <a:xfrm>
                <a:off x="4532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08" name="Rectangle 6707"/>
              <p:cNvSpPr/>
              <p:nvPr/>
            </p:nvSpPr>
            <p:spPr>
              <a:xfrm>
                <a:off x="5294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09" name="Rectangle 6708"/>
              <p:cNvSpPr/>
              <p:nvPr/>
            </p:nvSpPr>
            <p:spPr>
              <a:xfrm>
                <a:off x="6056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10" name="Rectangle 6709"/>
              <p:cNvSpPr/>
              <p:nvPr/>
            </p:nvSpPr>
            <p:spPr>
              <a:xfrm>
                <a:off x="6818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11" name="Rectangle 6710"/>
              <p:cNvSpPr/>
              <p:nvPr/>
            </p:nvSpPr>
            <p:spPr>
              <a:xfrm>
                <a:off x="7597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12" name="Rectangle 6711"/>
              <p:cNvSpPr/>
              <p:nvPr/>
            </p:nvSpPr>
            <p:spPr>
              <a:xfrm>
                <a:off x="8359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13" name="Rectangle 6712"/>
              <p:cNvSpPr/>
              <p:nvPr/>
            </p:nvSpPr>
            <p:spPr>
              <a:xfrm>
                <a:off x="9121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14" name="Rectangle 6713"/>
              <p:cNvSpPr/>
              <p:nvPr/>
            </p:nvSpPr>
            <p:spPr>
              <a:xfrm>
                <a:off x="9883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15" name="Rectangle 6714"/>
              <p:cNvSpPr/>
              <p:nvPr/>
            </p:nvSpPr>
            <p:spPr>
              <a:xfrm>
                <a:off x="10673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16" name="Rectangle 6715"/>
              <p:cNvSpPr/>
              <p:nvPr/>
            </p:nvSpPr>
            <p:spPr>
              <a:xfrm>
                <a:off x="11435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17" name="Rectangle 6716"/>
              <p:cNvSpPr/>
              <p:nvPr/>
            </p:nvSpPr>
            <p:spPr>
              <a:xfrm>
                <a:off x="12197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18" name="Rectangle 6717"/>
              <p:cNvSpPr/>
              <p:nvPr/>
            </p:nvSpPr>
            <p:spPr>
              <a:xfrm>
                <a:off x="12959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</p:grpSp>
        <p:sp>
          <p:nvSpPr>
            <p:cNvPr id="6719" name="Rectangle 6718"/>
            <p:cNvSpPr/>
            <p:nvPr/>
          </p:nvSpPr>
          <p:spPr>
            <a:xfrm>
              <a:off x="1808163" y="3086100"/>
              <a:ext cx="1219200" cy="1219200"/>
            </a:xfrm>
            <a:prstGeom prst="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2438430" hangingPunct="1">
                <a:defRPr/>
              </a:pPr>
              <a:endParaRPr lang="en-US" sz="3600" b="0" kern="1200">
                <a:solidFill>
                  <a:srgbClr val="FFFFFF"/>
                </a:solidFill>
                <a:latin typeface="Trebuchet MS"/>
              </a:endParaRPr>
            </a:p>
          </p:txBody>
        </p:sp>
        <p:sp>
          <p:nvSpPr>
            <p:cNvPr id="6720" name="Rectangle 6719"/>
            <p:cNvSpPr/>
            <p:nvPr/>
          </p:nvSpPr>
          <p:spPr>
            <a:xfrm>
              <a:off x="3043238" y="3086100"/>
              <a:ext cx="1219200" cy="1219200"/>
            </a:xfrm>
            <a:prstGeom prst="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2438430" hangingPunct="1">
                <a:defRPr/>
              </a:pPr>
              <a:endParaRPr lang="en-US" sz="3600" b="0" kern="1200">
                <a:solidFill>
                  <a:srgbClr val="FFFFFF"/>
                </a:solidFill>
                <a:latin typeface="Trebuchet MS"/>
              </a:endParaRPr>
            </a:p>
          </p:txBody>
        </p:sp>
        <p:sp>
          <p:nvSpPr>
            <p:cNvPr id="6721" name="Rectangle 6720"/>
            <p:cNvSpPr/>
            <p:nvPr/>
          </p:nvSpPr>
          <p:spPr>
            <a:xfrm>
              <a:off x="4267200" y="3086100"/>
              <a:ext cx="1219200" cy="1219200"/>
            </a:xfrm>
            <a:prstGeom prst="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2438430" hangingPunct="1">
                <a:defRPr/>
              </a:pPr>
              <a:endParaRPr lang="en-US" sz="3600" b="0" kern="1200">
                <a:solidFill>
                  <a:srgbClr val="FFFFFF"/>
                </a:solidFill>
                <a:latin typeface="Trebuchet MS"/>
              </a:endParaRPr>
            </a:p>
          </p:txBody>
        </p:sp>
        <p:sp>
          <p:nvSpPr>
            <p:cNvPr id="6722" name="Rectangle 6721"/>
            <p:cNvSpPr/>
            <p:nvPr/>
          </p:nvSpPr>
          <p:spPr>
            <a:xfrm>
              <a:off x="5481638" y="3086100"/>
              <a:ext cx="1219200" cy="1219200"/>
            </a:xfrm>
            <a:prstGeom prst="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2438430" hangingPunct="1">
                <a:defRPr/>
              </a:pPr>
              <a:endParaRPr lang="en-US" sz="3600" b="0" kern="1200">
                <a:solidFill>
                  <a:srgbClr val="FFFFFF"/>
                </a:solidFill>
                <a:latin typeface="Trebuchet MS"/>
              </a:endParaRPr>
            </a:p>
          </p:txBody>
        </p:sp>
        <p:sp>
          <p:nvSpPr>
            <p:cNvPr id="6723" name="Rectangle 6722"/>
            <p:cNvSpPr/>
            <p:nvPr/>
          </p:nvSpPr>
          <p:spPr>
            <a:xfrm>
              <a:off x="1824038" y="3086100"/>
              <a:ext cx="1219200" cy="1219200"/>
            </a:xfrm>
            <a:prstGeom prst="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2438430" hangingPunct="1">
                <a:defRPr/>
              </a:pPr>
              <a:endParaRPr lang="en-US" sz="3600" b="0" kern="1200">
                <a:solidFill>
                  <a:srgbClr val="FFFFFF"/>
                </a:solidFill>
                <a:latin typeface="Trebuchet MS"/>
              </a:endParaRPr>
            </a:p>
          </p:txBody>
        </p:sp>
        <p:grpSp>
          <p:nvGrpSpPr>
            <p:cNvPr id="6724" name="Group 6723"/>
            <p:cNvGrpSpPr/>
            <p:nvPr/>
          </p:nvGrpSpPr>
          <p:grpSpPr>
            <a:xfrm>
              <a:off x="6701050" y="3084031"/>
              <a:ext cx="1226024" cy="1231710"/>
              <a:chOff x="148419" y="2895600"/>
              <a:chExt cx="1226024" cy="1231710"/>
            </a:xfrm>
            <a:noFill/>
          </p:grpSpPr>
          <p:sp>
            <p:nvSpPr>
              <p:cNvPr id="6725" name="Rectangle 6724"/>
              <p:cNvSpPr/>
              <p:nvPr/>
            </p:nvSpPr>
            <p:spPr>
              <a:xfrm>
                <a:off x="1506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26" name="Rectangle 6725"/>
              <p:cNvSpPr/>
              <p:nvPr/>
            </p:nvSpPr>
            <p:spPr>
              <a:xfrm>
                <a:off x="2268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27" name="Rectangle 6726"/>
              <p:cNvSpPr/>
              <p:nvPr/>
            </p:nvSpPr>
            <p:spPr>
              <a:xfrm>
                <a:off x="3030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28" name="Rectangle 6727"/>
              <p:cNvSpPr/>
              <p:nvPr/>
            </p:nvSpPr>
            <p:spPr>
              <a:xfrm>
                <a:off x="3792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29" name="Rectangle 6728"/>
              <p:cNvSpPr/>
              <p:nvPr/>
            </p:nvSpPr>
            <p:spPr>
              <a:xfrm>
                <a:off x="4554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30" name="Rectangle 6729"/>
              <p:cNvSpPr/>
              <p:nvPr/>
            </p:nvSpPr>
            <p:spPr>
              <a:xfrm>
                <a:off x="5316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31" name="Rectangle 6730"/>
              <p:cNvSpPr/>
              <p:nvPr/>
            </p:nvSpPr>
            <p:spPr>
              <a:xfrm>
                <a:off x="6078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32" name="Rectangle 6731"/>
              <p:cNvSpPr/>
              <p:nvPr/>
            </p:nvSpPr>
            <p:spPr>
              <a:xfrm>
                <a:off x="6840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33" name="Rectangle 6732"/>
              <p:cNvSpPr/>
              <p:nvPr/>
            </p:nvSpPr>
            <p:spPr>
              <a:xfrm>
                <a:off x="7620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34" name="Rectangle 6733"/>
              <p:cNvSpPr/>
              <p:nvPr/>
            </p:nvSpPr>
            <p:spPr>
              <a:xfrm>
                <a:off x="8382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35" name="Rectangle 6734"/>
              <p:cNvSpPr/>
              <p:nvPr/>
            </p:nvSpPr>
            <p:spPr>
              <a:xfrm>
                <a:off x="9144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36" name="Rectangle 6735"/>
              <p:cNvSpPr/>
              <p:nvPr/>
            </p:nvSpPr>
            <p:spPr>
              <a:xfrm>
                <a:off x="9906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37" name="Rectangle 6736"/>
              <p:cNvSpPr/>
              <p:nvPr/>
            </p:nvSpPr>
            <p:spPr>
              <a:xfrm>
                <a:off x="10696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38" name="Rectangle 6737"/>
              <p:cNvSpPr/>
              <p:nvPr/>
            </p:nvSpPr>
            <p:spPr>
              <a:xfrm>
                <a:off x="11458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39" name="Rectangle 6738"/>
              <p:cNvSpPr/>
              <p:nvPr/>
            </p:nvSpPr>
            <p:spPr>
              <a:xfrm>
                <a:off x="12220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40" name="Rectangle 6739"/>
              <p:cNvSpPr/>
              <p:nvPr/>
            </p:nvSpPr>
            <p:spPr>
              <a:xfrm>
                <a:off x="12982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41" name="Rectangle 6740"/>
              <p:cNvSpPr/>
              <p:nvPr/>
            </p:nvSpPr>
            <p:spPr>
              <a:xfrm>
                <a:off x="1506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42" name="Rectangle 6741"/>
              <p:cNvSpPr/>
              <p:nvPr/>
            </p:nvSpPr>
            <p:spPr>
              <a:xfrm>
                <a:off x="2268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43" name="Rectangle 6742"/>
              <p:cNvSpPr/>
              <p:nvPr/>
            </p:nvSpPr>
            <p:spPr>
              <a:xfrm>
                <a:off x="3030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44" name="Rectangle 6743"/>
              <p:cNvSpPr/>
              <p:nvPr/>
            </p:nvSpPr>
            <p:spPr>
              <a:xfrm>
                <a:off x="3792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45" name="Rectangle 6744"/>
              <p:cNvSpPr/>
              <p:nvPr/>
            </p:nvSpPr>
            <p:spPr>
              <a:xfrm>
                <a:off x="4554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46" name="Rectangle 6745"/>
              <p:cNvSpPr/>
              <p:nvPr/>
            </p:nvSpPr>
            <p:spPr>
              <a:xfrm>
                <a:off x="5316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47" name="Rectangle 6746"/>
              <p:cNvSpPr/>
              <p:nvPr/>
            </p:nvSpPr>
            <p:spPr>
              <a:xfrm>
                <a:off x="6078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48" name="Rectangle 6747"/>
              <p:cNvSpPr/>
              <p:nvPr/>
            </p:nvSpPr>
            <p:spPr>
              <a:xfrm>
                <a:off x="6840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49" name="Rectangle 6748"/>
              <p:cNvSpPr/>
              <p:nvPr/>
            </p:nvSpPr>
            <p:spPr>
              <a:xfrm>
                <a:off x="7620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50" name="Rectangle 6749"/>
              <p:cNvSpPr/>
              <p:nvPr/>
            </p:nvSpPr>
            <p:spPr>
              <a:xfrm>
                <a:off x="8382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51" name="Rectangle 6750"/>
              <p:cNvSpPr/>
              <p:nvPr/>
            </p:nvSpPr>
            <p:spPr>
              <a:xfrm>
                <a:off x="9144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52" name="Rectangle 6751"/>
              <p:cNvSpPr/>
              <p:nvPr/>
            </p:nvSpPr>
            <p:spPr>
              <a:xfrm>
                <a:off x="9906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53" name="Rectangle 6752"/>
              <p:cNvSpPr/>
              <p:nvPr/>
            </p:nvSpPr>
            <p:spPr>
              <a:xfrm>
                <a:off x="10696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54" name="Rectangle 6753"/>
              <p:cNvSpPr/>
              <p:nvPr/>
            </p:nvSpPr>
            <p:spPr>
              <a:xfrm>
                <a:off x="11458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55" name="Rectangle 6754"/>
              <p:cNvSpPr/>
              <p:nvPr/>
            </p:nvSpPr>
            <p:spPr>
              <a:xfrm>
                <a:off x="12220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56" name="Rectangle 6755"/>
              <p:cNvSpPr/>
              <p:nvPr/>
            </p:nvSpPr>
            <p:spPr>
              <a:xfrm>
                <a:off x="12982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57" name="Rectangle 6756"/>
              <p:cNvSpPr/>
              <p:nvPr/>
            </p:nvSpPr>
            <p:spPr>
              <a:xfrm>
                <a:off x="1506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58" name="Rectangle 6757"/>
              <p:cNvSpPr/>
              <p:nvPr/>
            </p:nvSpPr>
            <p:spPr>
              <a:xfrm>
                <a:off x="2268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59" name="Rectangle 6758"/>
              <p:cNvSpPr/>
              <p:nvPr/>
            </p:nvSpPr>
            <p:spPr>
              <a:xfrm>
                <a:off x="3030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60" name="Rectangle 6759"/>
              <p:cNvSpPr/>
              <p:nvPr/>
            </p:nvSpPr>
            <p:spPr>
              <a:xfrm>
                <a:off x="3792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61" name="Rectangle 6760"/>
              <p:cNvSpPr/>
              <p:nvPr/>
            </p:nvSpPr>
            <p:spPr>
              <a:xfrm>
                <a:off x="4554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62" name="Rectangle 6761"/>
              <p:cNvSpPr/>
              <p:nvPr/>
            </p:nvSpPr>
            <p:spPr>
              <a:xfrm>
                <a:off x="5316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63" name="Rectangle 6762"/>
              <p:cNvSpPr/>
              <p:nvPr/>
            </p:nvSpPr>
            <p:spPr>
              <a:xfrm>
                <a:off x="6078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64" name="Rectangle 6763"/>
              <p:cNvSpPr/>
              <p:nvPr/>
            </p:nvSpPr>
            <p:spPr>
              <a:xfrm>
                <a:off x="6840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65" name="Rectangle 6764"/>
              <p:cNvSpPr/>
              <p:nvPr/>
            </p:nvSpPr>
            <p:spPr>
              <a:xfrm>
                <a:off x="7620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66" name="Rectangle 6765"/>
              <p:cNvSpPr/>
              <p:nvPr/>
            </p:nvSpPr>
            <p:spPr>
              <a:xfrm>
                <a:off x="8382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67" name="Rectangle 6766"/>
              <p:cNvSpPr/>
              <p:nvPr/>
            </p:nvSpPr>
            <p:spPr>
              <a:xfrm>
                <a:off x="9144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68" name="Rectangle 6767"/>
              <p:cNvSpPr/>
              <p:nvPr/>
            </p:nvSpPr>
            <p:spPr>
              <a:xfrm>
                <a:off x="9906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69" name="Rectangle 6768"/>
              <p:cNvSpPr/>
              <p:nvPr/>
            </p:nvSpPr>
            <p:spPr>
              <a:xfrm>
                <a:off x="10696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70" name="Rectangle 6769"/>
              <p:cNvSpPr/>
              <p:nvPr/>
            </p:nvSpPr>
            <p:spPr>
              <a:xfrm>
                <a:off x="11458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71" name="Rectangle 6770"/>
              <p:cNvSpPr/>
              <p:nvPr/>
            </p:nvSpPr>
            <p:spPr>
              <a:xfrm>
                <a:off x="12220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72" name="Rectangle 6771"/>
              <p:cNvSpPr/>
              <p:nvPr/>
            </p:nvSpPr>
            <p:spPr>
              <a:xfrm>
                <a:off x="12982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73" name="Rectangle 6772"/>
              <p:cNvSpPr/>
              <p:nvPr/>
            </p:nvSpPr>
            <p:spPr>
              <a:xfrm>
                <a:off x="1506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74" name="Rectangle 6773"/>
              <p:cNvSpPr/>
              <p:nvPr/>
            </p:nvSpPr>
            <p:spPr>
              <a:xfrm>
                <a:off x="2268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75" name="Rectangle 6774"/>
              <p:cNvSpPr/>
              <p:nvPr/>
            </p:nvSpPr>
            <p:spPr>
              <a:xfrm>
                <a:off x="3030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76" name="Rectangle 6775"/>
              <p:cNvSpPr/>
              <p:nvPr/>
            </p:nvSpPr>
            <p:spPr>
              <a:xfrm>
                <a:off x="3792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77" name="Rectangle 6776"/>
              <p:cNvSpPr/>
              <p:nvPr/>
            </p:nvSpPr>
            <p:spPr>
              <a:xfrm>
                <a:off x="4554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78" name="Rectangle 6777"/>
              <p:cNvSpPr/>
              <p:nvPr/>
            </p:nvSpPr>
            <p:spPr>
              <a:xfrm>
                <a:off x="5316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79" name="Rectangle 6778"/>
              <p:cNvSpPr/>
              <p:nvPr/>
            </p:nvSpPr>
            <p:spPr>
              <a:xfrm>
                <a:off x="6078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80" name="Rectangle 6779"/>
              <p:cNvSpPr/>
              <p:nvPr/>
            </p:nvSpPr>
            <p:spPr>
              <a:xfrm>
                <a:off x="6840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81" name="Rectangle 6780"/>
              <p:cNvSpPr/>
              <p:nvPr/>
            </p:nvSpPr>
            <p:spPr>
              <a:xfrm>
                <a:off x="7620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82" name="Rectangle 6781"/>
              <p:cNvSpPr/>
              <p:nvPr/>
            </p:nvSpPr>
            <p:spPr>
              <a:xfrm>
                <a:off x="8382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83" name="Rectangle 6782"/>
              <p:cNvSpPr/>
              <p:nvPr/>
            </p:nvSpPr>
            <p:spPr>
              <a:xfrm>
                <a:off x="9144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84" name="Rectangle 6783"/>
              <p:cNvSpPr/>
              <p:nvPr/>
            </p:nvSpPr>
            <p:spPr>
              <a:xfrm>
                <a:off x="9906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85" name="Rectangle 6784"/>
              <p:cNvSpPr/>
              <p:nvPr/>
            </p:nvSpPr>
            <p:spPr>
              <a:xfrm>
                <a:off x="10696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86" name="Rectangle 6785"/>
              <p:cNvSpPr/>
              <p:nvPr/>
            </p:nvSpPr>
            <p:spPr>
              <a:xfrm>
                <a:off x="11458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87" name="Rectangle 6786"/>
              <p:cNvSpPr/>
              <p:nvPr/>
            </p:nvSpPr>
            <p:spPr>
              <a:xfrm>
                <a:off x="12220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88" name="Rectangle 6787"/>
              <p:cNvSpPr/>
              <p:nvPr/>
            </p:nvSpPr>
            <p:spPr>
              <a:xfrm>
                <a:off x="12982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89" name="Rectangle 6788"/>
              <p:cNvSpPr/>
              <p:nvPr/>
            </p:nvSpPr>
            <p:spPr>
              <a:xfrm>
                <a:off x="1489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90" name="Rectangle 6789"/>
              <p:cNvSpPr/>
              <p:nvPr/>
            </p:nvSpPr>
            <p:spPr>
              <a:xfrm>
                <a:off x="2251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91" name="Rectangle 6790"/>
              <p:cNvSpPr/>
              <p:nvPr/>
            </p:nvSpPr>
            <p:spPr>
              <a:xfrm>
                <a:off x="3013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92" name="Rectangle 6791"/>
              <p:cNvSpPr/>
              <p:nvPr/>
            </p:nvSpPr>
            <p:spPr>
              <a:xfrm>
                <a:off x="3775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93" name="Rectangle 6792"/>
              <p:cNvSpPr/>
              <p:nvPr/>
            </p:nvSpPr>
            <p:spPr>
              <a:xfrm>
                <a:off x="4537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94" name="Rectangle 6793"/>
              <p:cNvSpPr/>
              <p:nvPr/>
            </p:nvSpPr>
            <p:spPr>
              <a:xfrm>
                <a:off x="5299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95" name="Rectangle 6794"/>
              <p:cNvSpPr/>
              <p:nvPr/>
            </p:nvSpPr>
            <p:spPr>
              <a:xfrm>
                <a:off x="6061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96" name="Rectangle 6795"/>
              <p:cNvSpPr/>
              <p:nvPr/>
            </p:nvSpPr>
            <p:spPr>
              <a:xfrm>
                <a:off x="6823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97" name="Rectangle 6796"/>
              <p:cNvSpPr/>
              <p:nvPr/>
            </p:nvSpPr>
            <p:spPr>
              <a:xfrm>
                <a:off x="7602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98" name="Rectangle 6797"/>
              <p:cNvSpPr/>
              <p:nvPr/>
            </p:nvSpPr>
            <p:spPr>
              <a:xfrm>
                <a:off x="8364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99" name="Rectangle 6798"/>
              <p:cNvSpPr/>
              <p:nvPr/>
            </p:nvSpPr>
            <p:spPr>
              <a:xfrm>
                <a:off x="9126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00" name="Rectangle 6799"/>
              <p:cNvSpPr/>
              <p:nvPr/>
            </p:nvSpPr>
            <p:spPr>
              <a:xfrm>
                <a:off x="9888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01" name="Rectangle 6800"/>
              <p:cNvSpPr/>
              <p:nvPr/>
            </p:nvSpPr>
            <p:spPr>
              <a:xfrm>
                <a:off x="10679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02" name="Rectangle 6801"/>
              <p:cNvSpPr/>
              <p:nvPr/>
            </p:nvSpPr>
            <p:spPr>
              <a:xfrm>
                <a:off x="11441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03" name="Rectangle 6802"/>
              <p:cNvSpPr/>
              <p:nvPr/>
            </p:nvSpPr>
            <p:spPr>
              <a:xfrm>
                <a:off x="12203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04" name="Rectangle 6803"/>
              <p:cNvSpPr/>
              <p:nvPr/>
            </p:nvSpPr>
            <p:spPr>
              <a:xfrm>
                <a:off x="12965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05" name="Rectangle 6804"/>
              <p:cNvSpPr/>
              <p:nvPr/>
            </p:nvSpPr>
            <p:spPr>
              <a:xfrm>
                <a:off x="1489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06" name="Rectangle 6805"/>
              <p:cNvSpPr/>
              <p:nvPr/>
            </p:nvSpPr>
            <p:spPr>
              <a:xfrm>
                <a:off x="2251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07" name="Rectangle 6806"/>
              <p:cNvSpPr/>
              <p:nvPr/>
            </p:nvSpPr>
            <p:spPr>
              <a:xfrm>
                <a:off x="3013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08" name="Rectangle 6807"/>
              <p:cNvSpPr/>
              <p:nvPr/>
            </p:nvSpPr>
            <p:spPr>
              <a:xfrm>
                <a:off x="3775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09" name="Rectangle 6808"/>
              <p:cNvSpPr/>
              <p:nvPr/>
            </p:nvSpPr>
            <p:spPr>
              <a:xfrm>
                <a:off x="4537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10" name="Rectangle 6809"/>
              <p:cNvSpPr/>
              <p:nvPr/>
            </p:nvSpPr>
            <p:spPr>
              <a:xfrm>
                <a:off x="5299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11" name="Rectangle 6810"/>
              <p:cNvSpPr/>
              <p:nvPr/>
            </p:nvSpPr>
            <p:spPr>
              <a:xfrm>
                <a:off x="6061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12" name="Rectangle 6811"/>
              <p:cNvSpPr/>
              <p:nvPr/>
            </p:nvSpPr>
            <p:spPr>
              <a:xfrm>
                <a:off x="6823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13" name="Rectangle 6812"/>
              <p:cNvSpPr/>
              <p:nvPr/>
            </p:nvSpPr>
            <p:spPr>
              <a:xfrm>
                <a:off x="7602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14" name="Rectangle 6813"/>
              <p:cNvSpPr/>
              <p:nvPr/>
            </p:nvSpPr>
            <p:spPr>
              <a:xfrm>
                <a:off x="8364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15" name="Rectangle 6814"/>
              <p:cNvSpPr/>
              <p:nvPr/>
            </p:nvSpPr>
            <p:spPr>
              <a:xfrm>
                <a:off x="9126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16" name="Rectangle 6815"/>
              <p:cNvSpPr/>
              <p:nvPr/>
            </p:nvSpPr>
            <p:spPr>
              <a:xfrm>
                <a:off x="9888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17" name="Rectangle 6816"/>
              <p:cNvSpPr/>
              <p:nvPr/>
            </p:nvSpPr>
            <p:spPr>
              <a:xfrm>
                <a:off x="10679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18" name="Rectangle 6817"/>
              <p:cNvSpPr/>
              <p:nvPr/>
            </p:nvSpPr>
            <p:spPr>
              <a:xfrm>
                <a:off x="11441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19" name="Rectangle 6818"/>
              <p:cNvSpPr/>
              <p:nvPr/>
            </p:nvSpPr>
            <p:spPr>
              <a:xfrm>
                <a:off x="12203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20" name="Rectangle 6819"/>
              <p:cNvSpPr/>
              <p:nvPr/>
            </p:nvSpPr>
            <p:spPr>
              <a:xfrm>
                <a:off x="12965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21" name="Rectangle 6820"/>
              <p:cNvSpPr/>
              <p:nvPr/>
            </p:nvSpPr>
            <p:spPr>
              <a:xfrm>
                <a:off x="1489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22" name="Rectangle 6821"/>
              <p:cNvSpPr/>
              <p:nvPr/>
            </p:nvSpPr>
            <p:spPr>
              <a:xfrm>
                <a:off x="2251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23" name="Rectangle 6822"/>
              <p:cNvSpPr/>
              <p:nvPr/>
            </p:nvSpPr>
            <p:spPr>
              <a:xfrm>
                <a:off x="3013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24" name="Rectangle 6823"/>
              <p:cNvSpPr/>
              <p:nvPr/>
            </p:nvSpPr>
            <p:spPr>
              <a:xfrm>
                <a:off x="3775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25" name="Rectangle 6824"/>
              <p:cNvSpPr/>
              <p:nvPr/>
            </p:nvSpPr>
            <p:spPr>
              <a:xfrm>
                <a:off x="4537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26" name="Rectangle 6825"/>
              <p:cNvSpPr/>
              <p:nvPr/>
            </p:nvSpPr>
            <p:spPr>
              <a:xfrm>
                <a:off x="5299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27" name="Rectangle 6826"/>
              <p:cNvSpPr/>
              <p:nvPr/>
            </p:nvSpPr>
            <p:spPr>
              <a:xfrm>
                <a:off x="6061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28" name="Rectangle 6827"/>
              <p:cNvSpPr/>
              <p:nvPr/>
            </p:nvSpPr>
            <p:spPr>
              <a:xfrm>
                <a:off x="6823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29" name="Rectangle 6828"/>
              <p:cNvSpPr/>
              <p:nvPr/>
            </p:nvSpPr>
            <p:spPr>
              <a:xfrm>
                <a:off x="7602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30" name="Rectangle 6829"/>
              <p:cNvSpPr/>
              <p:nvPr/>
            </p:nvSpPr>
            <p:spPr>
              <a:xfrm>
                <a:off x="8364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31" name="Rectangle 6830"/>
              <p:cNvSpPr/>
              <p:nvPr/>
            </p:nvSpPr>
            <p:spPr>
              <a:xfrm>
                <a:off x="9126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32" name="Rectangle 6831"/>
              <p:cNvSpPr/>
              <p:nvPr/>
            </p:nvSpPr>
            <p:spPr>
              <a:xfrm>
                <a:off x="9888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33" name="Rectangle 6832"/>
              <p:cNvSpPr/>
              <p:nvPr/>
            </p:nvSpPr>
            <p:spPr>
              <a:xfrm>
                <a:off x="10679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34" name="Rectangle 6833"/>
              <p:cNvSpPr/>
              <p:nvPr/>
            </p:nvSpPr>
            <p:spPr>
              <a:xfrm>
                <a:off x="11441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35" name="Rectangle 6834"/>
              <p:cNvSpPr/>
              <p:nvPr/>
            </p:nvSpPr>
            <p:spPr>
              <a:xfrm>
                <a:off x="12203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36" name="Rectangle 6835"/>
              <p:cNvSpPr/>
              <p:nvPr/>
            </p:nvSpPr>
            <p:spPr>
              <a:xfrm>
                <a:off x="12965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37" name="Rectangle 6836"/>
              <p:cNvSpPr/>
              <p:nvPr/>
            </p:nvSpPr>
            <p:spPr>
              <a:xfrm>
                <a:off x="1489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38" name="Rectangle 6837"/>
              <p:cNvSpPr/>
              <p:nvPr/>
            </p:nvSpPr>
            <p:spPr>
              <a:xfrm>
                <a:off x="2251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39" name="Rectangle 6838"/>
              <p:cNvSpPr/>
              <p:nvPr/>
            </p:nvSpPr>
            <p:spPr>
              <a:xfrm>
                <a:off x="3013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40" name="Rectangle 6839"/>
              <p:cNvSpPr/>
              <p:nvPr/>
            </p:nvSpPr>
            <p:spPr>
              <a:xfrm>
                <a:off x="3775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41" name="Rectangle 6840"/>
              <p:cNvSpPr/>
              <p:nvPr/>
            </p:nvSpPr>
            <p:spPr>
              <a:xfrm>
                <a:off x="4537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42" name="Rectangle 6841"/>
              <p:cNvSpPr/>
              <p:nvPr/>
            </p:nvSpPr>
            <p:spPr>
              <a:xfrm>
                <a:off x="5299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43" name="Rectangle 6842"/>
              <p:cNvSpPr/>
              <p:nvPr/>
            </p:nvSpPr>
            <p:spPr>
              <a:xfrm>
                <a:off x="6061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44" name="Rectangle 6843"/>
              <p:cNvSpPr/>
              <p:nvPr/>
            </p:nvSpPr>
            <p:spPr>
              <a:xfrm>
                <a:off x="6823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45" name="Rectangle 6844"/>
              <p:cNvSpPr/>
              <p:nvPr/>
            </p:nvSpPr>
            <p:spPr>
              <a:xfrm>
                <a:off x="7602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46" name="Rectangle 6845"/>
              <p:cNvSpPr/>
              <p:nvPr/>
            </p:nvSpPr>
            <p:spPr>
              <a:xfrm>
                <a:off x="8364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47" name="Rectangle 6846"/>
              <p:cNvSpPr/>
              <p:nvPr/>
            </p:nvSpPr>
            <p:spPr>
              <a:xfrm>
                <a:off x="9126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48" name="Rectangle 6847"/>
              <p:cNvSpPr/>
              <p:nvPr/>
            </p:nvSpPr>
            <p:spPr>
              <a:xfrm>
                <a:off x="9888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49" name="Rectangle 6848"/>
              <p:cNvSpPr/>
              <p:nvPr/>
            </p:nvSpPr>
            <p:spPr>
              <a:xfrm>
                <a:off x="10679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50" name="Rectangle 6849"/>
              <p:cNvSpPr/>
              <p:nvPr/>
            </p:nvSpPr>
            <p:spPr>
              <a:xfrm>
                <a:off x="11441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51" name="Rectangle 6850"/>
              <p:cNvSpPr/>
              <p:nvPr/>
            </p:nvSpPr>
            <p:spPr>
              <a:xfrm>
                <a:off x="12203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52" name="Rectangle 6851"/>
              <p:cNvSpPr/>
              <p:nvPr/>
            </p:nvSpPr>
            <p:spPr>
              <a:xfrm>
                <a:off x="12965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53" name="Rectangle 6852"/>
              <p:cNvSpPr/>
              <p:nvPr/>
            </p:nvSpPr>
            <p:spPr>
              <a:xfrm>
                <a:off x="1501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54" name="Rectangle 6853"/>
              <p:cNvSpPr/>
              <p:nvPr/>
            </p:nvSpPr>
            <p:spPr>
              <a:xfrm>
                <a:off x="2263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55" name="Rectangle 6854"/>
              <p:cNvSpPr/>
              <p:nvPr/>
            </p:nvSpPr>
            <p:spPr>
              <a:xfrm>
                <a:off x="3025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56" name="Rectangle 6855"/>
              <p:cNvSpPr/>
              <p:nvPr/>
            </p:nvSpPr>
            <p:spPr>
              <a:xfrm>
                <a:off x="3787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57" name="Rectangle 6856"/>
              <p:cNvSpPr/>
              <p:nvPr/>
            </p:nvSpPr>
            <p:spPr>
              <a:xfrm>
                <a:off x="4549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58" name="Rectangle 6857"/>
              <p:cNvSpPr/>
              <p:nvPr/>
            </p:nvSpPr>
            <p:spPr>
              <a:xfrm>
                <a:off x="5311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59" name="Rectangle 6858"/>
              <p:cNvSpPr/>
              <p:nvPr/>
            </p:nvSpPr>
            <p:spPr>
              <a:xfrm>
                <a:off x="6073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60" name="Rectangle 6859"/>
              <p:cNvSpPr/>
              <p:nvPr/>
            </p:nvSpPr>
            <p:spPr>
              <a:xfrm>
                <a:off x="6835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61" name="Rectangle 6860"/>
              <p:cNvSpPr/>
              <p:nvPr/>
            </p:nvSpPr>
            <p:spPr>
              <a:xfrm>
                <a:off x="7614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62" name="Rectangle 6861"/>
              <p:cNvSpPr/>
              <p:nvPr/>
            </p:nvSpPr>
            <p:spPr>
              <a:xfrm>
                <a:off x="8376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63" name="Rectangle 6862"/>
              <p:cNvSpPr/>
              <p:nvPr/>
            </p:nvSpPr>
            <p:spPr>
              <a:xfrm>
                <a:off x="9138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64" name="Rectangle 6863"/>
              <p:cNvSpPr/>
              <p:nvPr/>
            </p:nvSpPr>
            <p:spPr>
              <a:xfrm>
                <a:off x="9900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65" name="Rectangle 6864"/>
              <p:cNvSpPr/>
              <p:nvPr/>
            </p:nvSpPr>
            <p:spPr>
              <a:xfrm>
                <a:off x="10690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66" name="Rectangle 6865"/>
              <p:cNvSpPr/>
              <p:nvPr/>
            </p:nvSpPr>
            <p:spPr>
              <a:xfrm>
                <a:off x="11452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67" name="Rectangle 6866"/>
              <p:cNvSpPr/>
              <p:nvPr/>
            </p:nvSpPr>
            <p:spPr>
              <a:xfrm>
                <a:off x="12214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68" name="Rectangle 6867"/>
              <p:cNvSpPr/>
              <p:nvPr/>
            </p:nvSpPr>
            <p:spPr>
              <a:xfrm>
                <a:off x="12976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69" name="Rectangle 6868"/>
              <p:cNvSpPr/>
              <p:nvPr/>
            </p:nvSpPr>
            <p:spPr>
              <a:xfrm>
                <a:off x="1501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70" name="Rectangle 6869"/>
              <p:cNvSpPr/>
              <p:nvPr/>
            </p:nvSpPr>
            <p:spPr>
              <a:xfrm>
                <a:off x="2263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71" name="Rectangle 6870"/>
              <p:cNvSpPr/>
              <p:nvPr/>
            </p:nvSpPr>
            <p:spPr>
              <a:xfrm>
                <a:off x="3025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72" name="Rectangle 6871"/>
              <p:cNvSpPr/>
              <p:nvPr/>
            </p:nvSpPr>
            <p:spPr>
              <a:xfrm>
                <a:off x="3787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73" name="Rectangle 6872"/>
              <p:cNvSpPr/>
              <p:nvPr/>
            </p:nvSpPr>
            <p:spPr>
              <a:xfrm>
                <a:off x="4549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74" name="Rectangle 6873"/>
              <p:cNvSpPr/>
              <p:nvPr/>
            </p:nvSpPr>
            <p:spPr>
              <a:xfrm>
                <a:off x="5311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75" name="Rectangle 6874"/>
              <p:cNvSpPr/>
              <p:nvPr/>
            </p:nvSpPr>
            <p:spPr>
              <a:xfrm>
                <a:off x="6073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76" name="Rectangle 6875"/>
              <p:cNvSpPr/>
              <p:nvPr/>
            </p:nvSpPr>
            <p:spPr>
              <a:xfrm>
                <a:off x="6835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77" name="Rectangle 6876"/>
              <p:cNvSpPr/>
              <p:nvPr/>
            </p:nvSpPr>
            <p:spPr>
              <a:xfrm>
                <a:off x="7614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78" name="Rectangle 6877"/>
              <p:cNvSpPr/>
              <p:nvPr/>
            </p:nvSpPr>
            <p:spPr>
              <a:xfrm>
                <a:off x="8376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79" name="Rectangle 6878"/>
              <p:cNvSpPr/>
              <p:nvPr/>
            </p:nvSpPr>
            <p:spPr>
              <a:xfrm>
                <a:off x="9138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80" name="Rectangle 6879"/>
              <p:cNvSpPr/>
              <p:nvPr/>
            </p:nvSpPr>
            <p:spPr>
              <a:xfrm>
                <a:off x="9900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81" name="Rectangle 6880"/>
              <p:cNvSpPr/>
              <p:nvPr/>
            </p:nvSpPr>
            <p:spPr>
              <a:xfrm>
                <a:off x="10690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82" name="Rectangle 6881"/>
              <p:cNvSpPr/>
              <p:nvPr/>
            </p:nvSpPr>
            <p:spPr>
              <a:xfrm>
                <a:off x="11452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83" name="Rectangle 6882"/>
              <p:cNvSpPr/>
              <p:nvPr/>
            </p:nvSpPr>
            <p:spPr>
              <a:xfrm>
                <a:off x="12214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84" name="Rectangle 6883"/>
              <p:cNvSpPr/>
              <p:nvPr/>
            </p:nvSpPr>
            <p:spPr>
              <a:xfrm>
                <a:off x="12976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85" name="Rectangle 6884"/>
              <p:cNvSpPr/>
              <p:nvPr/>
            </p:nvSpPr>
            <p:spPr>
              <a:xfrm>
                <a:off x="1501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86" name="Rectangle 6885"/>
              <p:cNvSpPr/>
              <p:nvPr/>
            </p:nvSpPr>
            <p:spPr>
              <a:xfrm>
                <a:off x="2263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87" name="Rectangle 6886"/>
              <p:cNvSpPr/>
              <p:nvPr/>
            </p:nvSpPr>
            <p:spPr>
              <a:xfrm>
                <a:off x="3025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88" name="Rectangle 6887"/>
              <p:cNvSpPr/>
              <p:nvPr/>
            </p:nvSpPr>
            <p:spPr>
              <a:xfrm>
                <a:off x="3787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89" name="Rectangle 6888"/>
              <p:cNvSpPr/>
              <p:nvPr/>
            </p:nvSpPr>
            <p:spPr>
              <a:xfrm>
                <a:off x="4549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90" name="Rectangle 6889"/>
              <p:cNvSpPr/>
              <p:nvPr/>
            </p:nvSpPr>
            <p:spPr>
              <a:xfrm>
                <a:off x="5311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91" name="Rectangle 6890"/>
              <p:cNvSpPr/>
              <p:nvPr/>
            </p:nvSpPr>
            <p:spPr>
              <a:xfrm>
                <a:off x="6073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92" name="Rectangle 6891"/>
              <p:cNvSpPr/>
              <p:nvPr/>
            </p:nvSpPr>
            <p:spPr>
              <a:xfrm>
                <a:off x="6835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93" name="Rectangle 6892"/>
              <p:cNvSpPr/>
              <p:nvPr/>
            </p:nvSpPr>
            <p:spPr>
              <a:xfrm>
                <a:off x="7614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94" name="Rectangle 6893"/>
              <p:cNvSpPr/>
              <p:nvPr/>
            </p:nvSpPr>
            <p:spPr>
              <a:xfrm>
                <a:off x="8376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95" name="Rectangle 6894"/>
              <p:cNvSpPr/>
              <p:nvPr/>
            </p:nvSpPr>
            <p:spPr>
              <a:xfrm>
                <a:off x="9138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96" name="Rectangle 6895"/>
              <p:cNvSpPr/>
              <p:nvPr/>
            </p:nvSpPr>
            <p:spPr>
              <a:xfrm>
                <a:off x="9900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97" name="Rectangle 6896"/>
              <p:cNvSpPr/>
              <p:nvPr/>
            </p:nvSpPr>
            <p:spPr>
              <a:xfrm>
                <a:off x="10690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98" name="Rectangle 6897"/>
              <p:cNvSpPr/>
              <p:nvPr/>
            </p:nvSpPr>
            <p:spPr>
              <a:xfrm>
                <a:off x="11452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99" name="Rectangle 6898"/>
              <p:cNvSpPr/>
              <p:nvPr/>
            </p:nvSpPr>
            <p:spPr>
              <a:xfrm>
                <a:off x="12214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00" name="Rectangle 6899"/>
              <p:cNvSpPr/>
              <p:nvPr/>
            </p:nvSpPr>
            <p:spPr>
              <a:xfrm>
                <a:off x="12976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01" name="Rectangle 6900"/>
              <p:cNvSpPr/>
              <p:nvPr/>
            </p:nvSpPr>
            <p:spPr>
              <a:xfrm>
                <a:off x="1501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02" name="Rectangle 6901"/>
              <p:cNvSpPr/>
              <p:nvPr/>
            </p:nvSpPr>
            <p:spPr>
              <a:xfrm>
                <a:off x="2263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03" name="Rectangle 6902"/>
              <p:cNvSpPr/>
              <p:nvPr/>
            </p:nvSpPr>
            <p:spPr>
              <a:xfrm>
                <a:off x="3025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04" name="Rectangle 6903"/>
              <p:cNvSpPr/>
              <p:nvPr/>
            </p:nvSpPr>
            <p:spPr>
              <a:xfrm>
                <a:off x="3787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05" name="Rectangle 6904"/>
              <p:cNvSpPr/>
              <p:nvPr/>
            </p:nvSpPr>
            <p:spPr>
              <a:xfrm>
                <a:off x="4549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06" name="Rectangle 6905"/>
              <p:cNvSpPr/>
              <p:nvPr/>
            </p:nvSpPr>
            <p:spPr>
              <a:xfrm>
                <a:off x="5311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07" name="Rectangle 6906"/>
              <p:cNvSpPr/>
              <p:nvPr/>
            </p:nvSpPr>
            <p:spPr>
              <a:xfrm>
                <a:off x="6073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08" name="Rectangle 6907"/>
              <p:cNvSpPr/>
              <p:nvPr/>
            </p:nvSpPr>
            <p:spPr>
              <a:xfrm>
                <a:off x="6835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09" name="Rectangle 6908"/>
              <p:cNvSpPr/>
              <p:nvPr/>
            </p:nvSpPr>
            <p:spPr>
              <a:xfrm>
                <a:off x="7614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10" name="Rectangle 6909"/>
              <p:cNvSpPr/>
              <p:nvPr/>
            </p:nvSpPr>
            <p:spPr>
              <a:xfrm>
                <a:off x="8376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11" name="Rectangle 6910"/>
              <p:cNvSpPr/>
              <p:nvPr/>
            </p:nvSpPr>
            <p:spPr>
              <a:xfrm>
                <a:off x="9138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12" name="Rectangle 6911"/>
              <p:cNvSpPr/>
              <p:nvPr/>
            </p:nvSpPr>
            <p:spPr>
              <a:xfrm>
                <a:off x="9900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13" name="Rectangle 6912"/>
              <p:cNvSpPr/>
              <p:nvPr/>
            </p:nvSpPr>
            <p:spPr>
              <a:xfrm>
                <a:off x="10690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14" name="Rectangle 6913"/>
              <p:cNvSpPr/>
              <p:nvPr/>
            </p:nvSpPr>
            <p:spPr>
              <a:xfrm>
                <a:off x="11452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15" name="Rectangle 6914"/>
              <p:cNvSpPr/>
              <p:nvPr/>
            </p:nvSpPr>
            <p:spPr>
              <a:xfrm>
                <a:off x="12214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16" name="Rectangle 6915"/>
              <p:cNvSpPr/>
              <p:nvPr/>
            </p:nvSpPr>
            <p:spPr>
              <a:xfrm>
                <a:off x="12976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17" name="Rectangle 6916"/>
              <p:cNvSpPr/>
              <p:nvPr/>
            </p:nvSpPr>
            <p:spPr>
              <a:xfrm>
                <a:off x="1484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18" name="Rectangle 6917"/>
              <p:cNvSpPr/>
              <p:nvPr/>
            </p:nvSpPr>
            <p:spPr>
              <a:xfrm>
                <a:off x="2246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19" name="Rectangle 6918"/>
              <p:cNvSpPr/>
              <p:nvPr/>
            </p:nvSpPr>
            <p:spPr>
              <a:xfrm>
                <a:off x="3008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20" name="Rectangle 6919"/>
              <p:cNvSpPr/>
              <p:nvPr/>
            </p:nvSpPr>
            <p:spPr>
              <a:xfrm>
                <a:off x="3770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21" name="Rectangle 6920"/>
              <p:cNvSpPr/>
              <p:nvPr/>
            </p:nvSpPr>
            <p:spPr>
              <a:xfrm>
                <a:off x="4532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22" name="Rectangle 6921"/>
              <p:cNvSpPr/>
              <p:nvPr/>
            </p:nvSpPr>
            <p:spPr>
              <a:xfrm>
                <a:off x="5294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23" name="Rectangle 6922"/>
              <p:cNvSpPr/>
              <p:nvPr/>
            </p:nvSpPr>
            <p:spPr>
              <a:xfrm>
                <a:off x="6056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24" name="Rectangle 6923"/>
              <p:cNvSpPr/>
              <p:nvPr/>
            </p:nvSpPr>
            <p:spPr>
              <a:xfrm>
                <a:off x="6818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25" name="Rectangle 6924"/>
              <p:cNvSpPr/>
              <p:nvPr/>
            </p:nvSpPr>
            <p:spPr>
              <a:xfrm>
                <a:off x="7597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26" name="Rectangle 6925"/>
              <p:cNvSpPr/>
              <p:nvPr/>
            </p:nvSpPr>
            <p:spPr>
              <a:xfrm>
                <a:off x="8359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27" name="Rectangle 6926"/>
              <p:cNvSpPr/>
              <p:nvPr/>
            </p:nvSpPr>
            <p:spPr>
              <a:xfrm>
                <a:off x="9121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28" name="Rectangle 6927"/>
              <p:cNvSpPr/>
              <p:nvPr/>
            </p:nvSpPr>
            <p:spPr>
              <a:xfrm>
                <a:off x="9883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29" name="Rectangle 6928"/>
              <p:cNvSpPr/>
              <p:nvPr/>
            </p:nvSpPr>
            <p:spPr>
              <a:xfrm>
                <a:off x="10673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30" name="Rectangle 6929"/>
              <p:cNvSpPr/>
              <p:nvPr/>
            </p:nvSpPr>
            <p:spPr>
              <a:xfrm>
                <a:off x="11435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31" name="Rectangle 6930"/>
              <p:cNvSpPr/>
              <p:nvPr/>
            </p:nvSpPr>
            <p:spPr>
              <a:xfrm>
                <a:off x="12197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32" name="Rectangle 6931"/>
              <p:cNvSpPr/>
              <p:nvPr/>
            </p:nvSpPr>
            <p:spPr>
              <a:xfrm>
                <a:off x="12959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33" name="Rectangle 6932"/>
              <p:cNvSpPr/>
              <p:nvPr/>
            </p:nvSpPr>
            <p:spPr>
              <a:xfrm>
                <a:off x="1484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34" name="Rectangle 6933"/>
              <p:cNvSpPr/>
              <p:nvPr/>
            </p:nvSpPr>
            <p:spPr>
              <a:xfrm>
                <a:off x="2246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35" name="Rectangle 6934"/>
              <p:cNvSpPr/>
              <p:nvPr/>
            </p:nvSpPr>
            <p:spPr>
              <a:xfrm>
                <a:off x="3008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36" name="Rectangle 6935"/>
              <p:cNvSpPr/>
              <p:nvPr/>
            </p:nvSpPr>
            <p:spPr>
              <a:xfrm>
                <a:off x="3770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37" name="Rectangle 6936"/>
              <p:cNvSpPr/>
              <p:nvPr/>
            </p:nvSpPr>
            <p:spPr>
              <a:xfrm>
                <a:off x="4532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38" name="Rectangle 6937"/>
              <p:cNvSpPr/>
              <p:nvPr/>
            </p:nvSpPr>
            <p:spPr>
              <a:xfrm>
                <a:off x="5294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39" name="Rectangle 6938"/>
              <p:cNvSpPr/>
              <p:nvPr/>
            </p:nvSpPr>
            <p:spPr>
              <a:xfrm>
                <a:off x="6056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40" name="Rectangle 6939"/>
              <p:cNvSpPr/>
              <p:nvPr/>
            </p:nvSpPr>
            <p:spPr>
              <a:xfrm>
                <a:off x="6818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41" name="Rectangle 6940"/>
              <p:cNvSpPr/>
              <p:nvPr/>
            </p:nvSpPr>
            <p:spPr>
              <a:xfrm>
                <a:off x="7597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42" name="Rectangle 6941"/>
              <p:cNvSpPr/>
              <p:nvPr/>
            </p:nvSpPr>
            <p:spPr>
              <a:xfrm>
                <a:off x="8359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43" name="Rectangle 6942"/>
              <p:cNvSpPr/>
              <p:nvPr/>
            </p:nvSpPr>
            <p:spPr>
              <a:xfrm>
                <a:off x="9121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44" name="Rectangle 6943"/>
              <p:cNvSpPr/>
              <p:nvPr/>
            </p:nvSpPr>
            <p:spPr>
              <a:xfrm>
                <a:off x="9883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45" name="Rectangle 6944"/>
              <p:cNvSpPr/>
              <p:nvPr/>
            </p:nvSpPr>
            <p:spPr>
              <a:xfrm>
                <a:off x="10673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46" name="Rectangle 6945"/>
              <p:cNvSpPr/>
              <p:nvPr/>
            </p:nvSpPr>
            <p:spPr>
              <a:xfrm>
                <a:off x="11435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47" name="Rectangle 6946"/>
              <p:cNvSpPr/>
              <p:nvPr/>
            </p:nvSpPr>
            <p:spPr>
              <a:xfrm>
                <a:off x="12197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48" name="Rectangle 6947"/>
              <p:cNvSpPr/>
              <p:nvPr/>
            </p:nvSpPr>
            <p:spPr>
              <a:xfrm>
                <a:off x="12959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49" name="Rectangle 6948"/>
              <p:cNvSpPr/>
              <p:nvPr/>
            </p:nvSpPr>
            <p:spPr>
              <a:xfrm>
                <a:off x="1484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50" name="Rectangle 6949"/>
              <p:cNvSpPr/>
              <p:nvPr/>
            </p:nvSpPr>
            <p:spPr>
              <a:xfrm>
                <a:off x="2246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51" name="Rectangle 6950"/>
              <p:cNvSpPr/>
              <p:nvPr/>
            </p:nvSpPr>
            <p:spPr>
              <a:xfrm>
                <a:off x="3008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52" name="Rectangle 6951"/>
              <p:cNvSpPr/>
              <p:nvPr/>
            </p:nvSpPr>
            <p:spPr>
              <a:xfrm>
                <a:off x="3770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53" name="Rectangle 6952"/>
              <p:cNvSpPr/>
              <p:nvPr/>
            </p:nvSpPr>
            <p:spPr>
              <a:xfrm>
                <a:off x="4532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54" name="Rectangle 6953"/>
              <p:cNvSpPr/>
              <p:nvPr/>
            </p:nvSpPr>
            <p:spPr>
              <a:xfrm>
                <a:off x="5294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55" name="Rectangle 6954"/>
              <p:cNvSpPr/>
              <p:nvPr/>
            </p:nvSpPr>
            <p:spPr>
              <a:xfrm>
                <a:off x="6056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56" name="Rectangle 6955"/>
              <p:cNvSpPr/>
              <p:nvPr/>
            </p:nvSpPr>
            <p:spPr>
              <a:xfrm>
                <a:off x="6818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57" name="Rectangle 6956"/>
              <p:cNvSpPr/>
              <p:nvPr/>
            </p:nvSpPr>
            <p:spPr>
              <a:xfrm>
                <a:off x="7597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58" name="Rectangle 6957"/>
              <p:cNvSpPr/>
              <p:nvPr/>
            </p:nvSpPr>
            <p:spPr>
              <a:xfrm>
                <a:off x="8359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59" name="Rectangle 6958"/>
              <p:cNvSpPr/>
              <p:nvPr/>
            </p:nvSpPr>
            <p:spPr>
              <a:xfrm>
                <a:off x="9121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60" name="Rectangle 6959"/>
              <p:cNvSpPr/>
              <p:nvPr/>
            </p:nvSpPr>
            <p:spPr>
              <a:xfrm>
                <a:off x="9883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61" name="Rectangle 6960"/>
              <p:cNvSpPr/>
              <p:nvPr/>
            </p:nvSpPr>
            <p:spPr>
              <a:xfrm>
                <a:off x="10673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62" name="Rectangle 6961"/>
              <p:cNvSpPr/>
              <p:nvPr/>
            </p:nvSpPr>
            <p:spPr>
              <a:xfrm>
                <a:off x="11435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63" name="Rectangle 6962"/>
              <p:cNvSpPr/>
              <p:nvPr/>
            </p:nvSpPr>
            <p:spPr>
              <a:xfrm>
                <a:off x="12197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64" name="Rectangle 6963"/>
              <p:cNvSpPr/>
              <p:nvPr/>
            </p:nvSpPr>
            <p:spPr>
              <a:xfrm>
                <a:off x="12959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65" name="Rectangle 6964"/>
              <p:cNvSpPr/>
              <p:nvPr/>
            </p:nvSpPr>
            <p:spPr>
              <a:xfrm>
                <a:off x="1484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66" name="Rectangle 6965"/>
              <p:cNvSpPr/>
              <p:nvPr/>
            </p:nvSpPr>
            <p:spPr>
              <a:xfrm>
                <a:off x="2246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67" name="Rectangle 6966"/>
              <p:cNvSpPr/>
              <p:nvPr/>
            </p:nvSpPr>
            <p:spPr>
              <a:xfrm>
                <a:off x="3008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68" name="Rectangle 6967"/>
              <p:cNvSpPr/>
              <p:nvPr/>
            </p:nvSpPr>
            <p:spPr>
              <a:xfrm>
                <a:off x="3770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69" name="Rectangle 6968"/>
              <p:cNvSpPr/>
              <p:nvPr/>
            </p:nvSpPr>
            <p:spPr>
              <a:xfrm>
                <a:off x="4532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70" name="Rectangle 6969"/>
              <p:cNvSpPr/>
              <p:nvPr/>
            </p:nvSpPr>
            <p:spPr>
              <a:xfrm>
                <a:off x="5294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71" name="Rectangle 6970"/>
              <p:cNvSpPr/>
              <p:nvPr/>
            </p:nvSpPr>
            <p:spPr>
              <a:xfrm>
                <a:off x="6056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72" name="Rectangle 6971"/>
              <p:cNvSpPr/>
              <p:nvPr/>
            </p:nvSpPr>
            <p:spPr>
              <a:xfrm>
                <a:off x="6818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73" name="Rectangle 6972"/>
              <p:cNvSpPr/>
              <p:nvPr/>
            </p:nvSpPr>
            <p:spPr>
              <a:xfrm>
                <a:off x="7597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74" name="Rectangle 6973"/>
              <p:cNvSpPr/>
              <p:nvPr/>
            </p:nvSpPr>
            <p:spPr>
              <a:xfrm>
                <a:off x="8359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75" name="Rectangle 6974"/>
              <p:cNvSpPr/>
              <p:nvPr/>
            </p:nvSpPr>
            <p:spPr>
              <a:xfrm>
                <a:off x="9121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76" name="Rectangle 6975"/>
              <p:cNvSpPr/>
              <p:nvPr/>
            </p:nvSpPr>
            <p:spPr>
              <a:xfrm>
                <a:off x="9883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77" name="Rectangle 6976"/>
              <p:cNvSpPr/>
              <p:nvPr/>
            </p:nvSpPr>
            <p:spPr>
              <a:xfrm>
                <a:off x="10673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78" name="Rectangle 6977"/>
              <p:cNvSpPr/>
              <p:nvPr/>
            </p:nvSpPr>
            <p:spPr>
              <a:xfrm>
                <a:off x="11435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79" name="Rectangle 6978"/>
              <p:cNvSpPr/>
              <p:nvPr/>
            </p:nvSpPr>
            <p:spPr>
              <a:xfrm>
                <a:off x="12197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80" name="Rectangle 6979"/>
              <p:cNvSpPr/>
              <p:nvPr/>
            </p:nvSpPr>
            <p:spPr>
              <a:xfrm>
                <a:off x="12959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</p:grpSp>
        <p:sp>
          <p:nvSpPr>
            <p:cNvPr id="6981" name="Rectangle 6980"/>
            <p:cNvSpPr/>
            <p:nvPr/>
          </p:nvSpPr>
          <p:spPr>
            <a:xfrm>
              <a:off x="6689725" y="3086100"/>
              <a:ext cx="1219200" cy="1219200"/>
            </a:xfrm>
            <a:prstGeom prst="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2438430" hangingPunct="1">
                <a:defRPr/>
              </a:pPr>
              <a:endParaRPr lang="en-US" sz="3600" b="0" kern="1200">
                <a:solidFill>
                  <a:srgbClr val="FFFFFF"/>
                </a:solidFill>
                <a:latin typeface="Trebuchet MS"/>
              </a:endParaRPr>
            </a:p>
          </p:txBody>
        </p:sp>
        <p:sp>
          <p:nvSpPr>
            <p:cNvPr id="6982" name="Rectangle 6981"/>
            <p:cNvSpPr/>
            <p:nvPr/>
          </p:nvSpPr>
          <p:spPr>
            <a:xfrm>
              <a:off x="6705600" y="3086100"/>
              <a:ext cx="1219200" cy="1219200"/>
            </a:xfrm>
            <a:prstGeom prst="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2438430" hangingPunct="1">
                <a:defRPr/>
              </a:pPr>
              <a:endParaRPr lang="en-US" sz="3600" b="0" kern="1200">
                <a:solidFill>
                  <a:srgbClr val="FFFFFF"/>
                </a:solidFill>
                <a:latin typeface="Trebuchet MS"/>
              </a:endParaRPr>
            </a:p>
          </p:txBody>
        </p:sp>
        <p:grpSp>
          <p:nvGrpSpPr>
            <p:cNvPr id="6983" name="Group 6982"/>
            <p:cNvGrpSpPr/>
            <p:nvPr/>
          </p:nvGrpSpPr>
          <p:grpSpPr>
            <a:xfrm>
              <a:off x="1823748" y="4255633"/>
              <a:ext cx="1226024" cy="1231710"/>
              <a:chOff x="148419" y="2895600"/>
              <a:chExt cx="1226024" cy="1231710"/>
            </a:xfrm>
            <a:noFill/>
          </p:grpSpPr>
          <p:sp>
            <p:nvSpPr>
              <p:cNvPr id="6984" name="Rectangle 6983"/>
              <p:cNvSpPr/>
              <p:nvPr/>
            </p:nvSpPr>
            <p:spPr>
              <a:xfrm>
                <a:off x="1506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85" name="Rectangle 6984"/>
              <p:cNvSpPr/>
              <p:nvPr/>
            </p:nvSpPr>
            <p:spPr>
              <a:xfrm>
                <a:off x="2268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86" name="Rectangle 6985"/>
              <p:cNvSpPr/>
              <p:nvPr/>
            </p:nvSpPr>
            <p:spPr>
              <a:xfrm>
                <a:off x="3030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87" name="Rectangle 6986"/>
              <p:cNvSpPr/>
              <p:nvPr/>
            </p:nvSpPr>
            <p:spPr>
              <a:xfrm>
                <a:off x="3792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88" name="Rectangle 6987"/>
              <p:cNvSpPr/>
              <p:nvPr/>
            </p:nvSpPr>
            <p:spPr>
              <a:xfrm>
                <a:off x="4554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89" name="Rectangle 6988"/>
              <p:cNvSpPr/>
              <p:nvPr/>
            </p:nvSpPr>
            <p:spPr>
              <a:xfrm>
                <a:off x="5316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90" name="Rectangle 6989"/>
              <p:cNvSpPr/>
              <p:nvPr/>
            </p:nvSpPr>
            <p:spPr>
              <a:xfrm>
                <a:off x="6078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91" name="Rectangle 6990"/>
              <p:cNvSpPr/>
              <p:nvPr/>
            </p:nvSpPr>
            <p:spPr>
              <a:xfrm>
                <a:off x="6840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92" name="Rectangle 6991"/>
              <p:cNvSpPr/>
              <p:nvPr/>
            </p:nvSpPr>
            <p:spPr>
              <a:xfrm>
                <a:off x="7620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93" name="Rectangle 6992"/>
              <p:cNvSpPr/>
              <p:nvPr/>
            </p:nvSpPr>
            <p:spPr>
              <a:xfrm>
                <a:off x="8382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94" name="Rectangle 6993"/>
              <p:cNvSpPr/>
              <p:nvPr/>
            </p:nvSpPr>
            <p:spPr>
              <a:xfrm>
                <a:off x="9144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95" name="Rectangle 6994"/>
              <p:cNvSpPr/>
              <p:nvPr/>
            </p:nvSpPr>
            <p:spPr>
              <a:xfrm>
                <a:off x="9906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96" name="Rectangle 6995"/>
              <p:cNvSpPr/>
              <p:nvPr/>
            </p:nvSpPr>
            <p:spPr>
              <a:xfrm>
                <a:off x="10696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97" name="Rectangle 6996"/>
              <p:cNvSpPr/>
              <p:nvPr/>
            </p:nvSpPr>
            <p:spPr>
              <a:xfrm>
                <a:off x="11458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98" name="Rectangle 6997"/>
              <p:cNvSpPr/>
              <p:nvPr/>
            </p:nvSpPr>
            <p:spPr>
              <a:xfrm>
                <a:off x="12220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99" name="Rectangle 6998"/>
              <p:cNvSpPr/>
              <p:nvPr/>
            </p:nvSpPr>
            <p:spPr>
              <a:xfrm>
                <a:off x="12982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00" name="Rectangle 6999"/>
              <p:cNvSpPr/>
              <p:nvPr/>
            </p:nvSpPr>
            <p:spPr>
              <a:xfrm>
                <a:off x="1506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01" name="Rectangle 7000"/>
              <p:cNvSpPr/>
              <p:nvPr/>
            </p:nvSpPr>
            <p:spPr>
              <a:xfrm>
                <a:off x="2268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02" name="Rectangle 7001"/>
              <p:cNvSpPr/>
              <p:nvPr/>
            </p:nvSpPr>
            <p:spPr>
              <a:xfrm>
                <a:off x="3030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03" name="Rectangle 7002"/>
              <p:cNvSpPr/>
              <p:nvPr/>
            </p:nvSpPr>
            <p:spPr>
              <a:xfrm>
                <a:off x="3792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04" name="Rectangle 7003"/>
              <p:cNvSpPr/>
              <p:nvPr/>
            </p:nvSpPr>
            <p:spPr>
              <a:xfrm>
                <a:off x="4554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05" name="Rectangle 7004"/>
              <p:cNvSpPr/>
              <p:nvPr/>
            </p:nvSpPr>
            <p:spPr>
              <a:xfrm>
                <a:off x="5316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06" name="Rectangle 7005"/>
              <p:cNvSpPr/>
              <p:nvPr/>
            </p:nvSpPr>
            <p:spPr>
              <a:xfrm>
                <a:off x="6078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07" name="Rectangle 7006"/>
              <p:cNvSpPr/>
              <p:nvPr/>
            </p:nvSpPr>
            <p:spPr>
              <a:xfrm>
                <a:off x="6840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08" name="Rectangle 7007"/>
              <p:cNvSpPr/>
              <p:nvPr/>
            </p:nvSpPr>
            <p:spPr>
              <a:xfrm>
                <a:off x="7620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09" name="Rectangle 7008"/>
              <p:cNvSpPr/>
              <p:nvPr/>
            </p:nvSpPr>
            <p:spPr>
              <a:xfrm>
                <a:off x="8382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10" name="Rectangle 7009"/>
              <p:cNvSpPr/>
              <p:nvPr/>
            </p:nvSpPr>
            <p:spPr>
              <a:xfrm>
                <a:off x="9144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11" name="Rectangle 7010"/>
              <p:cNvSpPr/>
              <p:nvPr/>
            </p:nvSpPr>
            <p:spPr>
              <a:xfrm>
                <a:off x="9906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12" name="Rectangle 7011"/>
              <p:cNvSpPr/>
              <p:nvPr/>
            </p:nvSpPr>
            <p:spPr>
              <a:xfrm>
                <a:off x="10696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13" name="Rectangle 7012"/>
              <p:cNvSpPr/>
              <p:nvPr/>
            </p:nvSpPr>
            <p:spPr>
              <a:xfrm>
                <a:off x="11458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14" name="Rectangle 7013"/>
              <p:cNvSpPr/>
              <p:nvPr/>
            </p:nvSpPr>
            <p:spPr>
              <a:xfrm>
                <a:off x="12220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15" name="Rectangle 7014"/>
              <p:cNvSpPr/>
              <p:nvPr/>
            </p:nvSpPr>
            <p:spPr>
              <a:xfrm>
                <a:off x="12982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16" name="Rectangle 7015"/>
              <p:cNvSpPr/>
              <p:nvPr/>
            </p:nvSpPr>
            <p:spPr>
              <a:xfrm>
                <a:off x="1506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17" name="Rectangle 7016"/>
              <p:cNvSpPr/>
              <p:nvPr/>
            </p:nvSpPr>
            <p:spPr>
              <a:xfrm>
                <a:off x="2268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18" name="Rectangle 7017"/>
              <p:cNvSpPr/>
              <p:nvPr/>
            </p:nvSpPr>
            <p:spPr>
              <a:xfrm>
                <a:off x="3030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19" name="Rectangle 7018"/>
              <p:cNvSpPr/>
              <p:nvPr/>
            </p:nvSpPr>
            <p:spPr>
              <a:xfrm>
                <a:off x="3792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20" name="Rectangle 7019"/>
              <p:cNvSpPr/>
              <p:nvPr/>
            </p:nvSpPr>
            <p:spPr>
              <a:xfrm>
                <a:off x="4554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21" name="Rectangle 7020"/>
              <p:cNvSpPr/>
              <p:nvPr/>
            </p:nvSpPr>
            <p:spPr>
              <a:xfrm>
                <a:off x="5316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22" name="Rectangle 7021"/>
              <p:cNvSpPr/>
              <p:nvPr/>
            </p:nvSpPr>
            <p:spPr>
              <a:xfrm>
                <a:off x="6078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23" name="Rectangle 7022"/>
              <p:cNvSpPr/>
              <p:nvPr/>
            </p:nvSpPr>
            <p:spPr>
              <a:xfrm>
                <a:off x="6840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24" name="Rectangle 7023"/>
              <p:cNvSpPr/>
              <p:nvPr/>
            </p:nvSpPr>
            <p:spPr>
              <a:xfrm>
                <a:off x="7620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25" name="Rectangle 7024"/>
              <p:cNvSpPr/>
              <p:nvPr/>
            </p:nvSpPr>
            <p:spPr>
              <a:xfrm>
                <a:off x="8382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26" name="Rectangle 7025"/>
              <p:cNvSpPr/>
              <p:nvPr/>
            </p:nvSpPr>
            <p:spPr>
              <a:xfrm>
                <a:off x="9144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27" name="Rectangle 7026"/>
              <p:cNvSpPr/>
              <p:nvPr/>
            </p:nvSpPr>
            <p:spPr>
              <a:xfrm>
                <a:off x="9906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28" name="Rectangle 7027"/>
              <p:cNvSpPr/>
              <p:nvPr/>
            </p:nvSpPr>
            <p:spPr>
              <a:xfrm>
                <a:off x="10696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29" name="Rectangle 7028"/>
              <p:cNvSpPr/>
              <p:nvPr/>
            </p:nvSpPr>
            <p:spPr>
              <a:xfrm>
                <a:off x="11458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30" name="Rectangle 7029"/>
              <p:cNvSpPr/>
              <p:nvPr/>
            </p:nvSpPr>
            <p:spPr>
              <a:xfrm>
                <a:off x="12220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31" name="Rectangle 7030"/>
              <p:cNvSpPr/>
              <p:nvPr/>
            </p:nvSpPr>
            <p:spPr>
              <a:xfrm>
                <a:off x="12982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32" name="Rectangle 7031"/>
              <p:cNvSpPr/>
              <p:nvPr/>
            </p:nvSpPr>
            <p:spPr>
              <a:xfrm>
                <a:off x="1506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33" name="Rectangle 7032"/>
              <p:cNvSpPr/>
              <p:nvPr/>
            </p:nvSpPr>
            <p:spPr>
              <a:xfrm>
                <a:off x="2268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34" name="Rectangle 7033"/>
              <p:cNvSpPr/>
              <p:nvPr/>
            </p:nvSpPr>
            <p:spPr>
              <a:xfrm>
                <a:off x="3030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35" name="Rectangle 7034"/>
              <p:cNvSpPr/>
              <p:nvPr/>
            </p:nvSpPr>
            <p:spPr>
              <a:xfrm>
                <a:off x="3792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36" name="Rectangle 7035"/>
              <p:cNvSpPr/>
              <p:nvPr/>
            </p:nvSpPr>
            <p:spPr>
              <a:xfrm>
                <a:off x="4554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37" name="Rectangle 7036"/>
              <p:cNvSpPr/>
              <p:nvPr/>
            </p:nvSpPr>
            <p:spPr>
              <a:xfrm>
                <a:off x="5316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38" name="Rectangle 7037"/>
              <p:cNvSpPr/>
              <p:nvPr/>
            </p:nvSpPr>
            <p:spPr>
              <a:xfrm>
                <a:off x="6078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39" name="Rectangle 7038"/>
              <p:cNvSpPr/>
              <p:nvPr/>
            </p:nvSpPr>
            <p:spPr>
              <a:xfrm>
                <a:off x="6840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40" name="Rectangle 7039"/>
              <p:cNvSpPr/>
              <p:nvPr/>
            </p:nvSpPr>
            <p:spPr>
              <a:xfrm>
                <a:off x="7620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41" name="Rectangle 7040"/>
              <p:cNvSpPr/>
              <p:nvPr/>
            </p:nvSpPr>
            <p:spPr>
              <a:xfrm>
                <a:off x="8382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42" name="Rectangle 7041"/>
              <p:cNvSpPr/>
              <p:nvPr/>
            </p:nvSpPr>
            <p:spPr>
              <a:xfrm>
                <a:off x="9144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43" name="Rectangle 7042"/>
              <p:cNvSpPr/>
              <p:nvPr/>
            </p:nvSpPr>
            <p:spPr>
              <a:xfrm>
                <a:off x="9906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44" name="Rectangle 7043"/>
              <p:cNvSpPr/>
              <p:nvPr/>
            </p:nvSpPr>
            <p:spPr>
              <a:xfrm>
                <a:off x="10696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45" name="Rectangle 7044"/>
              <p:cNvSpPr/>
              <p:nvPr/>
            </p:nvSpPr>
            <p:spPr>
              <a:xfrm>
                <a:off x="11458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46" name="Rectangle 7045"/>
              <p:cNvSpPr/>
              <p:nvPr/>
            </p:nvSpPr>
            <p:spPr>
              <a:xfrm>
                <a:off x="12220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47" name="Rectangle 7046"/>
              <p:cNvSpPr/>
              <p:nvPr/>
            </p:nvSpPr>
            <p:spPr>
              <a:xfrm>
                <a:off x="12982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48" name="Rectangle 7047"/>
              <p:cNvSpPr/>
              <p:nvPr/>
            </p:nvSpPr>
            <p:spPr>
              <a:xfrm>
                <a:off x="1489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49" name="Rectangle 7048"/>
              <p:cNvSpPr/>
              <p:nvPr/>
            </p:nvSpPr>
            <p:spPr>
              <a:xfrm>
                <a:off x="2251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50" name="Rectangle 7049"/>
              <p:cNvSpPr/>
              <p:nvPr/>
            </p:nvSpPr>
            <p:spPr>
              <a:xfrm>
                <a:off x="3013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51" name="Rectangle 7050"/>
              <p:cNvSpPr/>
              <p:nvPr/>
            </p:nvSpPr>
            <p:spPr>
              <a:xfrm>
                <a:off x="3775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52" name="Rectangle 7051"/>
              <p:cNvSpPr/>
              <p:nvPr/>
            </p:nvSpPr>
            <p:spPr>
              <a:xfrm>
                <a:off x="4537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53" name="Rectangle 7052"/>
              <p:cNvSpPr/>
              <p:nvPr/>
            </p:nvSpPr>
            <p:spPr>
              <a:xfrm>
                <a:off x="5299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54" name="Rectangle 7053"/>
              <p:cNvSpPr/>
              <p:nvPr/>
            </p:nvSpPr>
            <p:spPr>
              <a:xfrm>
                <a:off x="6061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55" name="Rectangle 7054"/>
              <p:cNvSpPr/>
              <p:nvPr/>
            </p:nvSpPr>
            <p:spPr>
              <a:xfrm>
                <a:off x="6823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56" name="Rectangle 7055"/>
              <p:cNvSpPr/>
              <p:nvPr/>
            </p:nvSpPr>
            <p:spPr>
              <a:xfrm>
                <a:off x="7602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57" name="Rectangle 7056"/>
              <p:cNvSpPr/>
              <p:nvPr/>
            </p:nvSpPr>
            <p:spPr>
              <a:xfrm>
                <a:off x="8364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58" name="Rectangle 7057"/>
              <p:cNvSpPr/>
              <p:nvPr/>
            </p:nvSpPr>
            <p:spPr>
              <a:xfrm>
                <a:off x="9126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59" name="Rectangle 7058"/>
              <p:cNvSpPr/>
              <p:nvPr/>
            </p:nvSpPr>
            <p:spPr>
              <a:xfrm>
                <a:off x="9888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60" name="Rectangle 7059"/>
              <p:cNvSpPr/>
              <p:nvPr/>
            </p:nvSpPr>
            <p:spPr>
              <a:xfrm>
                <a:off x="10679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61" name="Rectangle 7060"/>
              <p:cNvSpPr/>
              <p:nvPr/>
            </p:nvSpPr>
            <p:spPr>
              <a:xfrm>
                <a:off x="11441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62" name="Rectangle 7061"/>
              <p:cNvSpPr/>
              <p:nvPr/>
            </p:nvSpPr>
            <p:spPr>
              <a:xfrm>
                <a:off x="12203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63" name="Rectangle 7062"/>
              <p:cNvSpPr/>
              <p:nvPr/>
            </p:nvSpPr>
            <p:spPr>
              <a:xfrm>
                <a:off x="12965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64" name="Rectangle 7063"/>
              <p:cNvSpPr/>
              <p:nvPr/>
            </p:nvSpPr>
            <p:spPr>
              <a:xfrm>
                <a:off x="1489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65" name="Rectangle 7064"/>
              <p:cNvSpPr/>
              <p:nvPr/>
            </p:nvSpPr>
            <p:spPr>
              <a:xfrm>
                <a:off x="2251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66" name="Rectangle 7065"/>
              <p:cNvSpPr/>
              <p:nvPr/>
            </p:nvSpPr>
            <p:spPr>
              <a:xfrm>
                <a:off x="3013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67" name="Rectangle 7066"/>
              <p:cNvSpPr/>
              <p:nvPr/>
            </p:nvSpPr>
            <p:spPr>
              <a:xfrm>
                <a:off x="3775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68" name="Rectangle 7067"/>
              <p:cNvSpPr/>
              <p:nvPr/>
            </p:nvSpPr>
            <p:spPr>
              <a:xfrm>
                <a:off x="4537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69" name="Rectangle 7068"/>
              <p:cNvSpPr/>
              <p:nvPr/>
            </p:nvSpPr>
            <p:spPr>
              <a:xfrm>
                <a:off x="5299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70" name="Rectangle 7069"/>
              <p:cNvSpPr/>
              <p:nvPr/>
            </p:nvSpPr>
            <p:spPr>
              <a:xfrm>
                <a:off x="6061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71" name="Rectangle 7070"/>
              <p:cNvSpPr/>
              <p:nvPr/>
            </p:nvSpPr>
            <p:spPr>
              <a:xfrm>
                <a:off x="6823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72" name="Rectangle 7071"/>
              <p:cNvSpPr/>
              <p:nvPr/>
            </p:nvSpPr>
            <p:spPr>
              <a:xfrm>
                <a:off x="7602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73" name="Rectangle 7072"/>
              <p:cNvSpPr/>
              <p:nvPr/>
            </p:nvSpPr>
            <p:spPr>
              <a:xfrm>
                <a:off x="8364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74" name="Rectangle 7073"/>
              <p:cNvSpPr/>
              <p:nvPr/>
            </p:nvSpPr>
            <p:spPr>
              <a:xfrm>
                <a:off x="9126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75" name="Rectangle 7074"/>
              <p:cNvSpPr/>
              <p:nvPr/>
            </p:nvSpPr>
            <p:spPr>
              <a:xfrm>
                <a:off x="9888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76" name="Rectangle 7075"/>
              <p:cNvSpPr/>
              <p:nvPr/>
            </p:nvSpPr>
            <p:spPr>
              <a:xfrm>
                <a:off x="10679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77" name="Rectangle 7076"/>
              <p:cNvSpPr/>
              <p:nvPr/>
            </p:nvSpPr>
            <p:spPr>
              <a:xfrm>
                <a:off x="11441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78" name="Rectangle 7077"/>
              <p:cNvSpPr/>
              <p:nvPr/>
            </p:nvSpPr>
            <p:spPr>
              <a:xfrm>
                <a:off x="12203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79" name="Rectangle 7078"/>
              <p:cNvSpPr/>
              <p:nvPr/>
            </p:nvSpPr>
            <p:spPr>
              <a:xfrm>
                <a:off x="12965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80" name="Rectangle 7079"/>
              <p:cNvSpPr/>
              <p:nvPr/>
            </p:nvSpPr>
            <p:spPr>
              <a:xfrm>
                <a:off x="1489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81" name="Rectangle 7080"/>
              <p:cNvSpPr/>
              <p:nvPr/>
            </p:nvSpPr>
            <p:spPr>
              <a:xfrm>
                <a:off x="2251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82" name="Rectangle 7081"/>
              <p:cNvSpPr/>
              <p:nvPr/>
            </p:nvSpPr>
            <p:spPr>
              <a:xfrm>
                <a:off x="3013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83" name="Rectangle 7082"/>
              <p:cNvSpPr/>
              <p:nvPr/>
            </p:nvSpPr>
            <p:spPr>
              <a:xfrm>
                <a:off x="3775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84" name="Rectangle 7083"/>
              <p:cNvSpPr/>
              <p:nvPr/>
            </p:nvSpPr>
            <p:spPr>
              <a:xfrm>
                <a:off x="4537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85" name="Rectangle 7084"/>
              <p:cNvSpPr/>
              <p:nvPr/>
            </p:nvSpPr>
            <p:spPr>
              <a:xfrm>
                <a:off x="5299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86" name="Rectangle 7085"/>
              <p:cNvSpPr/>
              <p:nvPr/>
            </p:nvSpPr>
            <p:spPr>
              <a:xfrm>
                <a:off x="6061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87" name="Rectangle 7086"/>
              <p:cNvSpPr/>
              <p:nvPr/>
            </p:nvSpPr>
            <p:spPr>
              <a:xfrm>
                <a:off x="6823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88" name="Rectangle 7087"/>
              <p:cNvSpPr/>
              <p:nvPr/>
            </p:nvSpPr>
            <p:spPr>
              <a:xfrm>
                <a:off x="7602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89" name="Rectangle 7088"/>
              <p:cNvSpPr/>
              <p:nvPr/>
            </p:nvSpPr>
            <p:spPr>
              <a:xfrm>
                <a:off x="8364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90" name="Rectangle 7089"/>
              <p:cNvSpPr/>
              <p:nvPr/>
            </p:nvSpPr>
            <p:spPr>
              <a:xfrm>
                <a:off x="9126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91" name="Rectangle 7090"/>
              <p:cNvSpPr/>
              <p:nvPr/>
            </p:nvSpPr>
            <p:spPr>
              <a:xfrm>
                <a:off x="9888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92" name="Rectangle 7091"/>
              <p:cNvSpPr/>
              <p:nvPr/>
            </p:nvSpPr>
            <p:spPr>
              <a:xfrm>
                <a:off x="10679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93" name="Rectangle 7092"/>
              <p:cNvSpPr/>
              <p:nvPr/>
            </p:nvSpPr>
            <p:spPr>
              <a:xfrm>
                <a:off x="11441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94" name="Rectangle 7093"/>
              <p:cNvSpPr/>
              <p:nvPr/>
            </p:nvSpPr>
            <p:spPr>
              <a:xfrm>
                <a:off x="12203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95" name="Rectangle 7094"/>
              <p:cNvSpPr/>
              <p:nvPr/>
            </p:nvSpPr>
            <p:spPr>
              <a:xfrm>
                <a:off x="12965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96" name="Rectangle 7095"/>
              <p:cNvSpPr/>
              <p:nvPr/>
            </p:nvSpPr>
            <p:spPr>
              <a:xfrm>
                <a:off x="1489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97" name="Rectangle 7096"/>
              <p:cNvSpPr/>
              <p:nvPr/>
            </p:nvSpPr>
            <p:spPr>
              <a:xfrm>
                <a:off x="2251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98" name="Rectangle 7097"/>
              <p:cNvSpPr/>
              <p:nvPr/>
            </p:nvSpPr>
            <p:spPr>
              <a:xfrm>
                <a:off x="3013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99" name="Rectangle 7098"/>
              <p:cNvSpPr/>
              <p:nvPr/>
            </p:nvSpPr>
            <p:spPr>
              <a:xfrm>
                <a:off x="3775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00" name="Rectangle 7099"/>
              <p:cNvSpPr/>
              <p:nvPr/>
            </p:nvSpPr>
            <p:spPr>
              <a:xfrm>
                <a:off x="4537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01" name="Rectangle 7100"/>
              <p:cNvSpPr/>
              <p:nvPr/>
            </p:nvSpPr>
            <p:spPr>
              <a:xfrm>
                <a:off x="5299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02" name="Rectangle 7101"/>
              <p:cNvSpPr/>
              <p:nvPr/>
            </p:nvSpPr>
            <p:spPr>
              <a:xfrm>
                <a:off x="6061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03" name="Rectangle 7102"/>
              <p:cNvSpPr/>
              <p:nvPr/>
            </p:nvSpPr>
            <p:spPr>
              <a:xfrm>
                <a:off x="6823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04" name="Rectangle 7103"/>
              <p:cNvSpPr/>
              <p:nvPr/>
            </p:nvSpPr>
            <p:spPr>
              <a:xfrm>
                <a:off x="7602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05" name="Rectangle 7104"/>
              <p:cNvSpPr/>
              <p:nvPr/>
            </p:nvSpPr>
            <p:spPr>
              <a:xfrm>
                <a:off x="8364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06" name="Rectangle 7105"/>
              <p:cNvSpPr/>
              <p:nvPr/>
            </p:nvSpPr>
            <p:spPr>
              <a:xfrm>
                <a:off x="9126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07" name="Rectangle 7106"/>
              <p:cNvSpPr/>
              <p:nvPr/>
            </p:nvSpPr>
            <p:spPr>
              <a:xfrm>
                <a:off x="9888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08" name="Rectangle 7107"/>
              <p:cNvSpPr/>
              <p:nvPr/>
            </p:nvSpPr>
            <p:spPr>
              <a:xfrm>
                <a:off x="10679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09" name="Rectangle 7108"/>
              <p:cNvSpPr/>
              <p:nvPr/>
            </p:nvSpPr>
            <p:spPr>
              <a:xfrm>
                <a:off x="11441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10" name="Rectangle 7109"/>
              <p:cNvSpPr/>
              <p:nvPr/>
            </p:nvSpPr>
            <p:spPr>
              <a:xfrm>
                <a:off x="12203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11" name="Rectangle 7110"/>
              <p:cNvSpPr/>
              <p:nvPr/>
            </p:nvSpPr>
            <p:spPr>
              <a:xfrm>
                <a:off x="12965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12" name="Rectangle 7111"/>
              <p:cNvSpPr/>
              <p:nvPr/>
            </p:nvSpPr>
            <p:spPr>
              <a:xfrm>
                <a:off x="1501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13" name="Rectangle 7112"/>
              <p:cNvSpPr/>
              <p:nvPr/>
            </p:nvSpPr>
            <p:spPr>
              <a:xfrm>
                <a:off x="2263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14" name="Rectangle 7113"/>
              <p:cNvSpPr/>
              <p:nvPr/>
            </p:nvSpPr>
            <p:spPr>
              <a:xfrm>
                <a:off x="3025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15" name="Rectangle 7114"/>
              <p:cNvSpPr/>
              <p:nvPr/>
            </p:nvSpPr>
            <p:spPr>
              <a:xfrm>
                <a:off x="3787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16" name="Rectangle 7115"/>
              <p:cNvSpPr/>
              <p:nvPr/>
            </p:nvSpPr>
            <p:spPr>
              <a:xfrm>
                <a:off x="4549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17" name="Rectangle 7116"/>
              <p:cNvSpPr/>
              <p:nvPr/>
            </p:nvSpPr>
            <p:spPr>
              <a:xfrm>
                <a:off x="5311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18" name="Rectangle 7117"/>
              <p:cNvSpPr/>
              <p:nvPr/>
            </p:nvSpPr>
            <p:spPr>
              <a:xfrm>
                <a:off x="6073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19" name="Rectangle 7118"/>
              <p:cNvSpPr/>
              <p:nvPr/>
            </p:nvSpPr>
            <p:spPr>
              <a:xfrm>
                <a:off x="6835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20" name="Rectangle 7119"/>
              <p:cNvSpPr/>
              <p:nvPr/>
            </p:nvSpPr>
            <p:spPr>
              <a:xfrm>
                <a:off x="7614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21" name="Rectangle 7120"/>
              <p:cNvSpPr/>
              <p:nvPr/>
            </p:nvSpPr>
            <p:spPr>
              <a:xfrm>
                <a:off x="8376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22" name="Rectangle 7121"/>
              <p:cNvSpPr/>
              <p:nvPr/>
            </p:nvSpPr>
            <p:spPr>
              <a:xfrm>
                <a:off x="9138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23" name="Rectangle 7122"/>
              <p:cNvSpPr/>
              <p:nvPr/>
            </p:nvSpPr>
            <p:spPr>
              <a:xfrm>
                <a:off x="9900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24" name="Rectangle 7123"/>
              <p:cNvSpPr/>
              <p:nvPr/>
            </p:nvSpPr>
            <p:spPr>
              <a:xfrm>
                <a:off x="10690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25" name="Rectangle 7124"/>
              <p:cNvSpPr/>
              <p:nvPr/>
            </p:nvSpPr>
            <p:spPr>
              <a:xfrm>
                <a:off x="11452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26" name="Rectangle 7125"/>
              <p:cNvSpPr/>
              <p:nvPr/>
            </p:nvSpPr>
            <p:spPr>
              <a:xfrm>
                <a:off x="12214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27" name="Rectangle 7126"/>
              <p:cNvSpPr/>
              <p:nvPr/>
            </p:nvSpPr>
            <p:spPr>
              <a:xfrm>
                <a:off x="12976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28" name="Rectangle 7127"/>
              <p:cNvSpPr/>
              <p:nvPr/>
            </p:nvSpPr>
            <p:spPr>
              <a:xfrm>
                <a:off x="1501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29" name="Rectangle 7128"/>
              <p:cNvSpPr/>
              <p:nvPr/>
            </p:nvSpPr>
            <p:spPr>
              <a:xfrm>
                <a:off x="2263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30" name="Rectangle 7129"/>
              <p:cNvSpPr/>
              <p:nvPr/>
            </p:nvSpPr>
            <p:spPr>
              <a:xfrm>
                <a:off x="3025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31" name="Rectangle 7130"/>
              <p:cNvSpPr/>
              <p:nvPr/>
            </p:nvSpPr>
            <p:spPr>
              <a:xfrm>
                <a:off x="3787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32" name="Rectangle 7131"/>
              <p:cNvSpPr/>
              <p:nvPr/>
            </p:nvSpPr>
            <p:spPr>
              <a:xfrm>
                <a:off x="4549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33" name="Rectangle 7132"/>
              <p:cNvSpPr/>
              <p:nvPr/>
            </p:nvSpPr>
            <p:spPr>
              <a:xfrm>
                <a:off x="5311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34" name="Rectangle 7133"/>
              <p:cNvSpPr/>
              <p:nvPr/>
            </p:nvSpPr>
            <p:spPr>
              <a:xfrm>
                <a:off x="6073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35" name="Rectangle 7134"/>
              <p:cNvSpPr/>
              <p:nvPr/>
            </p:nvSpPr>
            <p:spPr>
              <a:xfrm>
                <a:off x="6835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36" name="Rectangle 7135"/>
              <p:cNvSpPr/>
              <p:nvPr/>
            </p:nvSpPr>
            <p:spPr>
              <a:xfrm>
                <a:off x="7614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37" name="Rectangle 7136"/>
              <p:cNvSpPr/>
              <p:nvPr/>
            </p:nvSpPr>
            <p:spPr>
              <a:xfrm>
                <a:off x="8376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38" name="Rectangle 7137"/>
              <p:cNvSpPr/>
              <p:nvPr/>
            </p:nvSpPr>
            <p:spPr>
              <a:xfrm>
                <a:off x="9138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39" name="Rectangle 7138"/>
              <p:cNvSpPr/>
              <p:nvPr/>
            </p:nvSpPr>
            <p:spPr>
              <a:xfrm>
                <a:off x="9900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40" name="Rectangle 7139"/>
              <p:cNvSpPr/>
              <p:nvPr/>
            </p:nvSpPr>
            <p:spPr>
              <a:xfrm>
                <a:off x="10690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41" name="Rectangle 7140"/>
              <p:cNvSpPr/>
              <p:nvPr/>
            </p:nvSpPr>
            <p:spPr>
              <a:xfrm>
                <a:off x="11452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42" name="Rectangle 7141"/>
              <p:cNvSpPr/>
              <p:nvPr/>
            </p:nvSpPr>
            <p:spPr>
              <a:xfrm>
                <a:off x="12214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43" name="Rectangle 7142"/>
              <p:cNvSpPr/>
              <p:nvPr/>
            </p:nvSpPr>
            <p:spPr>
              <a:xfrm>
                <a:off x="12976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44" name="Rectangle 7143"/>
              <p:cNvSpPr/>
              <p:nvPr/>
            </p:nvSpPr>
            <p:spPr>
              <a:xfrm>
                <a:off x="1501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45" name="Rectangle 7144"/>
              <p:cNvSpPr/>
              <p:nvPr/>
            </p:nvSpPr>
            <p:spPr>
              <a:xfrm>
                <a:off x="2263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46" name="Rectangle 7145"/>
              <p:cNvSpPr/>
              <p:nvPr/>
            </p:nvSpPr>
            <p:spPr>
              <a:xfrm>
                <a:off x="3025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47" name="Rectangle 7146"/>
              <p:cNvSpPr/>
              <p:nvPr/>
            </p:nvSpPr>
            <p:spPr>
              <a:xfrm>
                <a:off x="3787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48" name="Rectangle 7147"/>
              <p:cNvSpPr/>
              <p:nvPr/>
            </p:nvSpPr>
            <p:spPr>
              <a:xfrm>
                <a:off x="4549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49" name="Rectangle 7148"/>
              <p:cNvSpPr/>
              <p:nvPr/>
            </p:nvSpPr>
            <p:spPr>
              <a:xfrm>
                <a:off x="5311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50" name="Rectangle 7149"/>
              <p:cNvSpPr/>
              <p:nvPr/>
            </p:nvSpPr>
            <p:spPr>
              <a:xfrm>
                <a:off x="6073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51" name="Rectangle 7150"/>
              <p:cNvSpPr/>
              <p:nvPr/>
            </p:nvSpPr>
            <p:spPr>
              <a:xfrm>
                <a:off x="6835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52" name="Rectangle 7151"/>
              <p:cNvSpPr/>
              <p:nvPr/>
            </p:nvSpPr>
            <p:spPr>
              <a:xfrm>
                <a:off x="7614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53" name="Rectangle 7152"/>
              <p:cNvSpPr/>
              <p:nvPr/>
            </p:nvSpPr>
            <p:spPr>
              <a:xfrm>
                <a:off x="8376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54" name="Rectangle 7153"/>
              <p:cNvSpPr/>
              <p:nvPr/>
            </p:nvSpPr>
            <p:spPr>
              <a:xfrm>
                <a:off x="9138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55" name="Rectangle 7154"/>
              <p:cNvSpPr/>
              <p:nvPr/>
            </p:nvSpPr>
            <p:spPr>
              <a:xfrm>
                <a:off x="9900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56" name="Rectangle 7155"/>
              <p:cNvSpPr/>
              <p:nvPr/>
            </p:nvSpPr>
            <p:spPr>
              <a:xfrm>
                <a:off x="10690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57" name="Rectangle 7156"/>
              <p:cNvSpPr/>
              <p:nvPr/>
            </p:nvSpPr>
            <p:spPr>
              <a:xfrm>
                <a:off x="11452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58" name="Rectangle 7157"/>
              <p:cNvSpPr/>
              <p:nvPr/>
            </p:nvSpPr>
            <p:spPr>
              <a:xfrm>
                <a:off x="12214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59" name="Rectangle 7158"/>
              <p:cNvSpPr/>
              <p:nvPr/>
            </p:nvSpPr>
            <p:spPr>
              <a:xfrm>
                <a:off x="12976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60" name="Rectangle 7159"/>
              <p:cNvSpPr/>
              <p:nvPr/>
            </p:nvSpPr>
            <p:spPr>
              <a:xfrm>
                <a:off x="1501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61" name="Rectangle 7160"/>
              <p:cNvSpPr/>
              <p:nvPr/>
            </p:nvSpPr>
            <p:spPr>
              <a:xfrm>
                <a:off x="2263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62" name="Rectangle 7161"/>
              <p:cNvSpPr/>
              <p:nvPr/>
            </p:nvSpPr>
            <p:spPr>
              <a:xfrm>
                <a:off x="3025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63" name="Rectangle 7162"/>
              <p:cNvSpPr/>
              <p:nvPr/>
            </p:nvSpPr>
            <p:spPr>
              <a:xfrm>
                <a:off x="3787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64" name="Rectangle 7163"/>
              <p:cNvSpPr/>
              <p:nvPr/>
            </p:nvSpPr>
            <p:spPr>
              <a:xfrm>
                <a:off x="4549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65" name="Rectangle 7164"/>
              <p:cNvSpPr/>
              <p:nvPr/>
            </p:nvSpPr>
            <p:spPr>
              <a:xfrm>
                <a:off x="5311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66" name="Rectangle 7165"/>
              <p:cNvSpPr/>
              <p:nvPr/>
            </p:nvSpPr>
            <p:spPr>
              <a:xfrm>
                <a:off x="6073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67" name="Rectangle 7166"/>
              <p:cNvSpPr/>
              <p:nvPr/>
            </p:nvSpPr>
            <p:spPr>
              <a:xfrm>
                <a:off x="6835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68" name="Rectangle 7167"/>
              <p:cNvSpPr/>
              <p:nvPr/>
            </p:nvSpPr>
            <p:spPr>
              <a:xfrm>
                <a:off x="7614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69" name="Rectangle 7168"/>
              <p:cNvSpPr/>
              <p:nvPr/>
            </p:nvSpPr>
            <p:spPr>
              <a:xfrm>
                <a:off x="8376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70" name="Rectangle 7169"/>
              <p:cNvSpPr/>
              <p:nvPr/>
            </p:nvSpPr>
            <p:spPr>
              <a:xfrm>
                <a:off x="9138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71" name="Rectangle 7170"/>
              <p:cNvSpPr/>
              <p:nvPr/>
            </p:nvSpPr>
            <p:spPr>
              <a:xfrm>
                <a:off x="9900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72" name="Rectangle 7171"/>
              <p:cNvSpPr/>
              <p:nvPr/>
            </p:nvSpPr>
            <p:spPr>
              <a:xfrm>
                <a:off x="10690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73" name="Rectangle 7172"/>
              <p:cNvSpPr/>
              <p:nvPr/>
            </p:nvSpPr>
            <p:spPr>
              <a:xfrm>
                <a:off x="11452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74" name="Rectangle 7173"/>
              <p:cNvSpPr/>
              <p:nvPr/>
            </p:nvSpPr>
            <p:spPr>
              <a:xfrm>
                <a:off x="12214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75" name="Rectangle 7174"/>
              <p:cNvSpPr/>
              <p:nvPr/>
            </p:nvSpPr>
            <p:spPr>
              <a:xfrm>
                <a:off x="12976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76" name="Rectangle 7175"/>
              <p:cNvSpPr/>
              <p:nvPr/>
            </p:nvSpPr>
            <p:spPr>
              <a:xfrm>
                <a:off x="1484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77" name="Rectangle 7176"/>
              <p:cNvSpPr/>
              <p:nvPr/>
            </p:nvSpPr>
            <p:spPr>
              <a:xfrm>
                <a:off x="2246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78" name="Rectangle 7177"/>
              <p:cNvSpPr/>
              <p:nvPr/>
            </p:nvSpPr>
            <p:spPr>
              <a:xfrm>
                <a:off x="3008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79" name="Rectangle 7178"/>
              <p:cNvSpPr/>
              <p:nvPr/>
            </p:nvSpPr>
            <p:spPr>
              <a:xfrm>
                <a:off x="3770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80" name="Rectangle 7179"/>
              <p:cNvSpPr/>
              <p:nvPr/>
            </p:nvSpPr>
            <p:spPr>
              <a:xfrm>
                <a:off x="4532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81" name="Rectangle 7180"/>
              <p:cNvSpPr/>
              <p:nvPr/>
            </p:nvSpPr>
            <p:spPr>
              <a:xfrm>
                <a:off x="5294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82" name="Rectangle 7181"/>
              <p:cNvSpPr/>
              <p:nvPr/>
            </p:nvSpPr>
            <p:spPr>
              <a:xfrm>
                <a:off x="6056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83" name="Rectangle 7182"/>
              <p:cNvSpPr/>
              <p:nvPr/>
            </p:nvSpPr>
            <p:spPr>
              <a:xfrm>
                <a:off x="6818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84" name="Rectangle 7183"/>
              <p:cNvSpPr/>
              <p:nvPr/>
            </p:nvSpPr>
            <p:spPr>
              <a:xfrm>
                <a:off x="7597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85" name="Rectangle 7184"/>
              <p:cNvSpPr/>
              <p:nvPr/>
            </p:nvSpPr>
            <p:spPr>
              <a:xfrm>
                <a:off x="8359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86" name="Rectangle 7185"/>
              <p:cNvSpPr/>
              <p:nvPr/>
            </p:nvSpPr>
            <p:spPr>
              <a:xfrm>
                <a:off x="9121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87" name="Rectangle 7186"/>
              <p:cNvSpPr/>
              <p:nvPr/>
            </p:nvSpPr>
            <p:spPr>
              <a:xfrm>
                <a:off x="9883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88" name="Rectangle 7187"/>
              <p:cNvSpPr/>
              <p:nvPr/>
            </p:nvSpPr>
            <p:spPr>
              <a:xfrm>
                <a:off x="10673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89" name="Rectangle 7188"/>
              <p:cNvSpPr/>
              <p:nvPr/>
            </p:nvSpPr>
            <p:spPr>
              <a:xfrm>
                <a:off x="11435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90" name="Rectangle 7189"/>
              <p:cNvSpPr/>
              <p:nvPr/>
            </p:nvSpPr>
            <p:spPr>
              <a:xfrm>
                <a:off x="12197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91" name="Rectangle 7190"/>
              <p:cNvSpPr/>
              <p:nvPr/>
            </p:nvSpPr>
            <p:spPr>
              <a:xfrm>
                <a:off x="12959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92" name="Rectangle 7191"/>
              <p:cNvSpPr/>
              <p:nvPr/>
            </p:nvSpPr>
            <p:spPr>
              <a:xfrm>
                <a:off x="1484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93" name="Rectangle 7192"/>
              <p:cNvSpPr/>
              <p:nvPr/>
            </p:nvSpPr>
            <p:spPr>
              <a:xfrm>
                <a:off x="2246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94" name="Rectangle 7193"/>
              <p:cNvSpPr/>
              <p:nvPr/>
            </p:nvSpPr>
            <p:spPr>
              <a:xfrm>
                <a:off x="3008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95" name="Rectangle 7194"/>
              <p:cNvSpPr/>
              <p:nvPr/>
            </p:nvSpPr>
            <p:spPr>
              <a:xfrm>
                <a:off x="3770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96" name="Rectangle 7195"/>
              <p:cNvSpPr/>
              <p:nvPr/>
            </p:nvSpPr>
            <p:spPr>
              <a:xfrm>
                <a:off x="4532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97" name="Rectangle 7196"/>
              <p:cNvSpPr/>
              <p:nvPr/>
            </p:nvSpPr>
            <p:spPr>
              <a:xfrm>
                <a:off x="5294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98" name="Rectangle 7197"/>
              <p:cNvSpPr/>
              <p:nvPr/>
            </p:nvSpPr>
            <p:spPr>
              <a:xfrm>
                <a:off x="6056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99" name="Rectangle 7198"/>
              <p:cNvSpPr/>
              <p:nvPr/>
            </p:nvSpPr>
            <p:spPr>
              <a:xfrm>
                <a:off x="6818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00" name="Rectangle 7199"/>
              <p:cNvSpPr/>
              <p:nvPr/>
            </p:nvSpPr>
            <p:spPr>
              <a:xfrm>
                <a:off x="7597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01" name="Rectangle 7200"/>
              <p:cNvSpPr/>
              <p:nvPr/>
            </p:nvSpPr>
            <p:spPr>
              <a:xfrm>
                <a:off x="8359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02" name="Rectangle 7201"/>
              <p:cNvSpPr/>
              <p:nvPr/>
            </p:nvSpPr>
            <p:spPr>
              <a:xfrm>
                <a:off x="9121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03" name="Rectangle 7202"/>
              <p:cNvSpPr/>
              <p:nvPr/>
            </p:nvSpPr>
            <p:spPr>
              <a:xfrm>
                <a:off x="9883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04" name="Rectangle 7203"/>
              <p:cNvSpPr/>
              <p:nvPr/>
            </p:nvSpPr>
            <p:spPr>
              <a:xfrm>
                <a:off x="10673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05" name="Rectangle 7204"/>
              <p:cNvSpPr/>
              <p:nvPr/>
            </p:nvSpPr>
            <p:spPr>
              <a:xfrm>
                <a:off x="11435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06" name="Rectangle 7205"/>
              <p:cNvSpPr/>
              <p:nvPr/>
            </p:nvSpPr>
            <p:spPr>
              <a:xfrm>
                <a:off x="12197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07" name="Rectangle 7206"/>
              <p:cNvSpPr/>
              <p:nvPr/>
            </p:nvSpPr>
            <p:spPr>
              <a:xfrm>
                <a:off x="12959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08" name="Rectangle 7207"/>
              <p:cNvSpPr/>
              <p:nvPr/>
            </p:nvSpPr>
            <p:spPr>
              <a:xfrm>
                <a:off x="1484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09" name="Rectangle 7208"/>
              <p:cNvSpPr/>
              <p:nvPr/>
            </p:nvSpPr>
            <p:spPr>
              <a:xfrm>
                <a:off x="2246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10" name="Rectangle 7209"/>
              <p:cNvSpPr/>
              <p:nvPr/>
            </p:nvSpPr>
            <p:spPr>
              <a:xfrm>
                <a:off x="3008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11" name="Rectangle 7210"/>
              <p:cNvSpPr/>
              <p:nvPr/>
            </p:nvSpPr>
            <p:spPr>
              <a:xfrm>
                <a:off x="3770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12" name="Rectangle 7211"/>
              <p:cNvSpPr/>
              <p:nvPr/>
            </p:nvSpPr>
            <p:spPr>
              <a:xfrm>
                <a:off x="4532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13" name="Rectangle 7212"/>
              <p:cNvSpPr/>
              <p:nvPr/>
            </p:nvSpPr>
            <p:spPr>
              <a:xfrm>
                <a:off x="5294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14" name="Rectangle 7213"/>
              <p:cNvSpPr/>
              <p:nvPr/>
            </p:nvSpPr>
            <p:spPr>
              <a:xfrm>
                <a:off x="6056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15" name="Rectangle 7214"/>
              <p:cNvSpPr/>
              <p:nvPr/>
            </p:nvSpPr>
            <p:spPr>
              <a:xfrm>
                <a:off x="6818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16" name="Rectangle 7215"/>
              <p:cNvSpPr/>
              <p:nvPr/>
            </p:nvSpPr>
            <p:spPr>
              <a:xfrm>
                <a:off x="7597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17" name="Rectangle 7216"/>
              <p:cNvSpPr/>
              <p:nvPr/>
            </p:nvSpPr>
            <p:spPr>
              <a:xfrm>
                <a:off x="8359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18" name="Rectangle 7217"/>
              <p:cNvSpPr/>
              <p:nvPr/>
            </p:nvSpPr>
            <p:spPr>
              <a:xfrm>
                <a:off x="9121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19" name="Rectangle 7218"/>
              <p:cNvSpPr/>
              <p:nvPr/>
            </p:nvSpPr>
            <p:spPr>
              <a:xfrm>
                <a:off x="9883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20" name="Rectangle 7219"/>
              <p:cNvSpPr/>
              <p:nvPr/>
            </p:nvSpPr>
            <p:spPr>
              <a:xfrm>
                <a:off x="10673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21" name="Rectangle 7220"/>
              <p:cNvSpPr/>
              <p:nvPr/>
            </p:nvSpPr>
            <p:spPr>
              <a:xfrm>
                <a:off x="11435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22" name="Rectangle 7221"/>
              <p:cNvSpPr/>
              <p:nvPr/>
            </p:nvSpPr>
            <p:spPr>
              <a:xfrm>
                <a:off x="12197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23" name="Rectangle 7222"/>
              <p:cNvSpPr/>
              <p:nvPr/>
            </p:nvSpPr>
            <p:spPr>
              <a:xfrm>
                <a:off x="12959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24" name="Rectangle 7223"/>
              <p:cNvSpPr/>
              <p:nvPr/>
            </p:nvSpPr>
            <p:spPr>
              <a:xfrm>
                <a:off x="1484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25" name="Rectangle 7224"/>
              <p:cNvSpPr/>
              <p:nvPr/>
            </p:nvSpPr>
            <p:spPr>
              <a:xfrm>
                <a:off x="2246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26" name="Rectangle 7225"/>
              <p:cNvSpPr/>
              <p:nvPr/>
            </p:nvSpPr>
            <p:spPr>
              <a:xfrm>
                <a:off x="3008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27" name="Rectangle 7226"/>
              <p:cNvSpPr/>
              <p:nvPr/>
            </p:nvSpPr>
            <p:spPr>
              <a:xfrm>
                <a:off x="3770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28" name="Rectangle 7227"/>
              <p:cNvSpPr/>
              <p:nvPr/>
            </p:nvSpPr>
            <p:spPr>
              <a:xfrm>
                <a:off x="4532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29" name="Rectangle 7228"/>
              <p:cNvSpPr/>
              <p:nvPr/>
            </p:nvSpPr>
            <p:spPr>
              <a:xfrm>
                <a:off x="5294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30" name="Rectangle 7229"/>
              <p:cNvSpPr/>
              <p:nvPr/>
            </p:nvSpPr>
            <p:spPr>
              <a:xfrm>
                <a:off x="6056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31" name="Rectangle 7230"/>
              <p:cNvSpPr/>
              <p:nvPr/>
            </p:nvSpPr>
            <p:spPr>
              <a:xfrm>
                <a:off x="6818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32" name="Rectangle 7231"/>
              <p:cNvSpPr/>
              <p:nvPr/>
            </p:nvSpPr>
            <p:spPr>
              <a:xfrm>
                <a:off x="7597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33" name="Rectangle 7232"/>
              <p:cNvSpPr/>
              <p:nvPr/>
            </p:nvSpPr>
            <p:spPr>
              <a:xfrm>
                <a:off x="8359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34" name="Rectangle 7233"/>
              <p:cNvSpPr/>
              <p:nvPr/>
            </p:nvSpPr>
            <p:spPr>
              <a:xfrm>
                <a:off x="9121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35" name="Rectangle 7234"/>
              <p:cNvSpPr/>
              <p:nvPr/>
            </p:nvSpPr>
            <p:spPr>
              <a:xfrm>
                <a:off x="9883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36" name="Rectangle 7235"/>
              <p:cNvSpPr/>
              <p:nvPr/>
            </p:nvSpPr>
            <p:spPr>
              <a:xfrm>
                <a:off x="10673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37" name="Rectangle 7236"/>
              <p:cNvSpPr/>
              <p:nvPr/>
            </p:nvSpPr>
            <p:spPr>
              <a:xfrm>
                <a:off x="11435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38" name="Rectangle 7237"/>
              <p:cNvSpPr/>
              <p:nvPr/>
            </p:nvSpPr>
            <p:spPr>
              <a:xfrm>
                <a:off x="12197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39" name="Rectangle 7238"/>
              <p:cNvSpPr/>
              <p:nvPr/>
            </p:nvSpPr>
            <p:spPr>
              <a:xfrm>
                <a:off x="12959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</p:grpSp>
        <p:sp>
          <p:nvSpPr>
            <p:cNvPr id="7240" name="Rectangle 7239"/>
            <p:cNvSpPr/>
            <p:nvPr/>
          </p:nvSpPr>
          <p:spPr>
            <a:xfrm>
              <a:off x="1811338" y="4257675"/>
              <a:ext cx="1219200" cy="1219200"/>
            </a:xfrm>
            <a:prstGeom prst="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2438430" hangingPunct="1">
                <a:defRPr/>
              </a:pPr>
              <a:endParaRPr lang="en-US" sz="3600" b="0" kern="1200">
                <a:solidFill>
                  <a:srgbClr val="FFFFFF"/>
                </a:solidFill>
                <a:latin typeface="Trebuchet MS"/>
              </a:endParaRPr>
            </a:p>
          </p:txBody>
        </p:sp>
        <p:sp>
          <p:nvSpPr>
            <p:cNvPr id="7241" name="Rectangle 7240"/>
            <p:cNvSpPr/>
            <p:nvPr/>
          </p:nvSpPr>
          <p:spPr>
            <a:xfrm>
              <a:off x="1827213" y="4257675"/>
              <a:ext cx="1219200" cy="1219200"/>
            </a:xfrm>
            <a:prstGeom prst="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2438430" hangingPunct="1">
                <a:defRPr/>
              </a:pPr>
              <a:endParaRPr lang="en-US" sz="3600" b="0" kern="1200">
                <a:solidFill>
                  <a:srgbClr val="FFFFFF"/>
                </a:solidFill>
                <a:latin typeface="Trebuchet MS"/>
              </a:endParaRPr>
            </a:p>
          </p:txBody>
        </p:sp>
        <p:grpSp>
          <p:nvGrpSpPr>
            <p:cNvPr id="7242" name="Group 7241"/>
            <p:cNvGrpSpPr/>
            <p:nvPr/>
          </p:nvGrpSpPr>
          <p:grpSpPr>
            <a:xfrm>
              <a:off x="3027025" y="4257375"/>
              <a:ext cx="1226024" cy="1231710"/>
              <a:chOff x="148419" y="2895600"/>
              <a:chExt cx="1226024" cy="1231710"/>
            </a:xfrm>
            <a:noFill/>
          </p:grpSpPr>
          <p:sp>
            <p:nvSpPr>
              <p:cNvPr id="7243" name="Rectangle 7242"/>
              <p:cNvSpPr/>
              <p:nvPr/>
            </p:nvSpPr>
            <p:spPr>
              <a:xfrm>
                <a:off x="1506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44" name="Rectangle 7243"/>
              <p:cNvSpPr/>
              <p:nvPr/>
            </p:nvSpPr>
            <p:spPr>
              <a:xfrm>
                <a:off x="2268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45" name="Rectangle 7244"/>
              <p:cNvSpPr/>
              <p:nvPr/>
            </p:nvSpPr>
            <p:spPr>
              <a:xfrm>
                <a:off x="3030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46" name="Rectangle 7245"/>
              <p:cNvSpPr/>
              <p:nvPr/>
            </p:nvSpPr>
            <p:spPr>
              <a:xfrm>
                <a:off x="3792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47" name="Rectangle 7246"/>
              <p:cNvSpPr/>
              <p:nvPr/>
            </p:nvSpPr>
            <p:spPr>
              <a:xfrm>
                <a:off x="4554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48" name="Rectangle 7247"/>
              <p:cNvSpPr/>
              <p:nvPr/>
            </p:nvSpPr>
            <p:spPr>
              <a:xfrm>
                <a:off x="5316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49" name="Rectangle 7248"/>
              <p:cNvSpPr/>
              <p:nvPr/>
            </p:nvSpPr>
            <p:spPr>
              <a:xfrm>
                <a:off x="6078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50" name="Rectangle 7249"/>
              <p:cNvSpPr/>
              <p:nvPr/>
            </p:nvSpPr>
            <p:spPr>
              <a:xfrm>
                <a:off x="6840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51" name="Rectangle 7250"/>
              <p:cNvSpPr/>
              <p:nvPr/>
            </p:nvSpPr>
            <p:spPr>
              <a:xfrm>
                <a:off x="7620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52" name="Rectangle 7251"/>
              <p:cNvSpPr/>
              <p:nvPr/>
            </p:nvSpPr>
            <p:spPr>
              <a:xfrm>
                <a:off x="8382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53" name="Rectangle 7252"/>
              <p:cNvSpPr/>
              <p:nvPr/>
            </p:nvSpPr>
            <p:spPr>
              <a:xfrm>
                <a:off x="9144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54" name="Rectangle 7253"/>
              <p:cNvSpPr/>
              <p:nvPr/>
            </p:nvSpPr>
            <p:spPr>
              <a:xfrm>
                <a:off x="9906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55" name="Rectangle 7254"/>
              <p:cNvSpPr/>
              <p:nvPr/>
            </p:nvSpPr>
            <p:spPr>
              <a:xfrm>
                <a:off x="10696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56" name="Rectangle 7255"/>
              <p:cNvSpPr/>
              <p:nvPr/>
            </p:nvSpPr>
            <p:spPr>
              <a:xfrm>
                <a:off x="11458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57" name="Rectangle 7256"/>
              <p:cNvSpPr/>
              <p:nvPr/>
            </p:nvSpPr>
            <p:spPr>
              <a:xfrm>
                <a:off x="12220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58" name="Rectangle 7257"/>
              <p:cNvSpPr/>
              <p:nvPr/>
            </p:nvSpPr>
            <p:spPr>
              <a:xfrm>
                <a:off x="12982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59" name="Rectangle 7258"/>
              <p:cNvSpPr/>
              <p:nvPr/>
            </p:nvSpPr>
            <p:spPr>
              <a:xfrm>
                <a:off x="1506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60" name="Rectangle 7259"/>
              <p:cNvSpPr/>
              <p:nvPr/>
            </p:nvSpPr>
            <p:spPr>
              <a:xfrm>
                <a:off x="2268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61" name="Rectangle 7260"/>
              <p:cNvSpPr/>
              <p:nvPr/>
            </p:nvSpPr>
            <p:spPr>
              <a:xfrm>
                <a:off x="3030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62" name="Rectangle 7261"/>
              <p:cNvSpPr/>
              <p:nvPr/>
            </p:nvSpPr>
            <p:spPr>
              <a:xfrm>
                <a:off x="3792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63" name="Rectangle 7262"/>
              <p:cNvSpPr/>
              <p:nvPr/>
            </p:nvSpPr>
            <p:spPr>
              <a:xfrm>
                <a:off x="4554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64" name="Rectangle 7263"/>
              <p:cNvSpPr/>
              <p:nvPr/>
            </p:nvSpPr>
            <p:spPr>
              <a:xfrm>
                <a:off x="5316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65" name="Rectangle 7264"/>
              <p:cNvSpPr/>
              <p:nvPr/>
            </p:nvSpPr>
            <p:spPr>
              <a:xfrm>
                <a:off x="6078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66" name="Rectangle 7265"/>
              <p:cNvSpPr/>
              <p:nvPr/>
            </p:nvSpPr>
            <p:spPr>
              <a:xfrm>
                <a:off x="6840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67" name="Rectangle 7266"/>
              <p:cNvSpPr/>
              <p:nvPr/>
            </p:nvSpPr>
            <p:spPr>
              <a:xfrm>
                <a:off x="7620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68" name="Rectangle 7267"/>
              <p:cNvSpPr/>
              <p:nvPr/>
            </p:nvSpPr>
            <p:spPr>
              <a:xfrm>
                <a:off x="8382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69" name="Rectangle 7268"/>
              <p:cNvSpPr/>
              <p:nvPr/>
            </p:nvSpPr>
            <p:spPr>
              <a:xfrm>
                <a:off x="9144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70" name="Rectangle 7269"/>
              <p:cNvSpPr/>
              <p:nvPr/>
            </p:nvSpPr>
            <p:spPr>
              <a:xfrm>
                <a:off x="9906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71" name="Rectangle 7270"/>
              <p:cNvSpPr/>
              <p:nvPr/>
            </p:nvSpPr>
            <p:spPr>
              <a:xfrm>
                <a:off x="10696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72" name="Rectangle 7271"/>
              <p:cNvSpPr/>
              <p:nvPr/>
            </p:nvSpPr>
            <p:spPr>
              <a:xfrm>
                <a:off x="11458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73" name="Rectangle 7272"/>
              <p:cNvSpPr/>
              <p:nvPr/>
            </p:nvSpPr>
            <p:spPr>
              <a:xfrm>
                <a:off x="12220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74" name="Rectangle 7273"/>
              <p:cNvSpPr/>
              <p:nvPr/>
            </p:nvSpPr>
            <p:spPr>
              <a:xfrm>
                <a:off x="12982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75" name="Rectangle 7274"/>
              <p:cNvSpPr/>
              <p:nvPr/>
            </p:nvSpPr>
            <p:spPr>
              <a:xfrm>
                <a:off x="1506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76" name="Rectangle 7275"/>
              <p:cNvSpPr/>
              <p:nvPr/>
            </p:nvSpPr>
            <p:spPr>
              <a:xfrm>
                <a:off x="2268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77" name="Rectangle 7276"/>
              <p:cNvSpPr/>
              <p:nvPr/>
            </p:nvSpPr>
            <p:spPr>
              <a:xfrm>
                <a:off x="3030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78" name="Rectangle 7277"/>
              <p:cNvSpPr/>
              <p:nvPr/>
            </p:nvSpPr>
            <p:spPr>
              <a:xfrm>
                <a:off x="3792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79" name="Rectangle 7278"/>
              <p:cNvSpPr/>
              <p:nvPr/>
            </p:nvSpPr>
            <p:spPr>
              <a:xfrm>
                <a:off x="4554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80" name="Rectangle 7279"/>
              <p:cNvSpPr/>
              <p:nvPr/>
            </p:nvSpPr>
            <p:spPr>
              <a:xfrm>
                <a:off x="5316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81" name="Rectangle 7280"/>
              <p:cNvSpPr/>
              <p:nvPr/>
            </p:nvSpPr>
            <p:spPr>
              <a:xfrm>
                <a:off x="6078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82" name="Rectangle 7281"/>
              <p:cNvSpPr/>
              <p:nvPr/>
            </p:nvSpPr>
            <p:spPr>
              <a:xfrm>
                <a:off x="6840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83" name="Rectangle 7282"/>
              <p:cNvSpPr/>
              <p:nvPr/>
            </p:nvSpPr>
            <p:spPr>
              <a:xfrm>
                <a:off x="7620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84" name="Rectangle 7283"/>
              <p:cNvSpPr/>
              <p:nvPr/>
            </p:nvSpPr>
            <p:spPr>
              <a:xfrm>
                <a:off x="8382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85" name="Rectangle 7284"/>
              <p:cNvSpPr/>
              <p:nvPr/>
            </p:nvSpPr>
            <p:spPr>
              <a:xfrm>
                <a:off x="9144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86" name="Rectangle 7285"/>
              <p:cNvSpPr/>
              <p:nvPr/>
            </p:nvSpPr>
            <p:spPr>
              <a:xfrm>
                <a:off x="9906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87" name="Rectangle 7286"/>
              <p:cNvSpPr/>
              <p:nvPr/>
            </p:nvSpPr>
            <p:spPr>
              <a:xfrm>
                <a:off x="10696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88" name="Rectangle 7287"/>
              <p:cNvSpPr/>
              <p:nvPr/>
            </p:nvSpPr>
            <p:spPr>
              <a:xfrm>
                <a:off x="11458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89" name="Rectangle 7288"/>
              <p:cNvSpPr/>
              <p:nvPr/>
            </p:nvSpPr>
            <p:spPr>
              <a:xfrm>
                <a:off x="12220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90" name="Rectangle 7289"/>
              <p:cNvSpPr/>
              <p:nvPr/>
            </p:nvSpPr>
            <p:spPr>
              <a:xfrm>
                <a:off x="12982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91" name="Rectangle 7290"/>
              <p:cNvSpPr/>
              <p:nvPr/>
            </p:nvSpPr>
            <p:spPr>
              <a:xfrm>
                <a:off x="1506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92" name="Rectangle 7291"/>
              <p:cNvSpPr/>
              <p:nvPr/>
            </p:nvSpPr>
            <p:spPr>
              <a:xfrm>
                <a:off x="2268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93" name="Rectangle 7292"/>
              <p:cNvSpPr/>
              <p:nvPr/>
            </p:nvSpPr>
            <p:spPr>
              <a:xfrm>
                <a:off x="3030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94" name="Rectangle 7293"/>
              <p:cNvSpPr/>
              <p:nvPr/>
            </p:nvSpPr>
            <p:spPr>
              <a:xfrm>
                <a:off x="3792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95" name="Rectangle 7294"/>
              <p:cNvSpPr/>
              <p:nvPr/>
            </p:nvSpPr>
            <p:spPr>
              <a:xfrm>
                <a:off x="4554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96" name="Rectangle 7295"/>
              <p:cNvSpPr/>
              <p:nvPr/>
            </p:nvSpPr>
            <p:spPr>
              <a:xfrm>
                <a:off x="5316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97" name="Rectangle 7296"/>
              <p:cNvSpPr/>
              <p:nvPr/>
            </p:nvSpPr>
            <p:spPr>
              <a:xfrm>
                <a:off x="6078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98" name="Rectangle 7297"/>
              <p:cNvSpPr/>
              <p:nvPr/>
            </p:nvSpPr>
            <p:spPr>
              <a:xfrm>
                <a:off x="6840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99" name="Rectangle 7298"/>
              <p:cNvSpPr/>
              <p:nvPr/>
            </p:nvSpPr>
            <p:spPr>
              <a:xfrm>
                <a:off x="7620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00" name="Rectangle 7299"/>
              <p:cNvSpPr/>
              <p:nvPr/>
            </p:nvSpPr>
            <p:spPr>
              <a:xfrm>
                <a:off x="8382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01" name="Rectangle 7300"/>
              <p:cNvSpPr/>
              <p:nvPr/>
            </p:nvSpPr>
            <p:spPr>
              <a:xfrm>
                <a:off x="9144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02" name="Rectangle 7301"/>
              <p:cNvSpPr/>
              <p:nvPr/>
            </p:nvSpPr>
            <p:spPr>
              <a:xfrm>
                <a:off x="9906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03" name="Rectangle 7302"/>
              <p:cNvSpPr/>
              <p:nvPr/>
            </p:nvSpPr>
            <p:spPr>
              <a:xfrm>
                <a:off x="10696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04" name="Rectangle 7303"/>
              <p:cNvSpPr/>
              <p:nvPr/>
            </p:nvSpPr>
            <p:spPr>
              <a:xfrm>
                <a:off x="11458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05" name="Rectangle 7304"/>
              <p:cNvSpPr/>
              <p:nvPr/>
            </p:nvSpPr>
            <p:spPr>
              <a:xfrm>
                <a:off x="12220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06" name="Rectangle 7305"/>
              <p:cNvSpPr/>
              <p:nvPr/>
            </p:nvSpPr>
            <p:spPr>
              <a:xfrm>
                <a:off x="12982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07" name="Rectangle 7306"/>
              <p:cNvSpPr/>
              <p:nvPr/>
            </p:nvSpPr>
            <p:spPr>
              <a:xfrm>
                <a:off x="1489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08" name="Rectangle 7307"/>
              <p:cNvSpPr/>
              <p:nvPr/>
            </p:nvSpPr>
            <p:spPr>
              <a:xfrm>
                <a:off x="2251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09" name="Rectangle 7308"/>
              <p:cNvSpPr/>
              <p:nvPr/>
            </p:nvSpPr>
            <p:spPr>
              <a:xfrm>
                <a:off x="3013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10" name="Rectangle 7309"/>
              <p:cNvSpPr/>
              <p:nvPr/>
            </p:nvSpPr>
            <p:spPr>
              <a:xfrm>
                <a:off x="3775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11" name="Rectangle 7310"/>
              <p:cNvSpPr/>
              <p:nvPr/>
            </p:nvSpPr>
            <p:spPr>
              <a:xfrm>
                <a:off x="4537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12" name="Rectangle 7311"/>
              <p:cNvSpPr/>
              <p:nvPr/>
            </p:nvSpPr>
            <p:spPr>
              <a:xfrm>
                <a:off x="5299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13" name="Rectangle 7312"/>
              <p:cNvSpPr/>
              <p:nvPr/>
            </p:nvSpPr>
            <p:spPr>
              <a:xfrm>
                <a:off x="6061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14" name="Rectangle 7313"/>
              <p:cNvSpPr/>
              <p:nvPr/>
            </p:nvSpPr>
            <p:spPr>
              <a:xfrm>
                <a:off x="6823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15" name="Rectangle 7314"/>
              <p:cNvSpPr/>
              <p:nvPr/>
            </p:nvSpPr>
            <p:spPr>
              <a:xfrm>
                <a:off x="7602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16" name="Rectangle 7315"/>
              <p:cNvSpPr/>
              <p:nvPr/>
            </p:nvSpPr>
            <p:spPr>
              <a:xfrm>
                <a:off x="8364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17" name="Rectangle 7316"/>
              <p:cNvSpPr/>
              <p:nvPr/>
            </p:nvSpPr>
            <p:spPr>
              <a:xfrm>
                <a:off x="9126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18" name="Rectangle 7317"/>
              <p:cNvSpPr/>
              <p:nvPr/>
            </p:nvSpPr>
            <p:spPr>
              <a:xfrm>
                <a:off x="9888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19" name="Rectangle 7318"/>
              <p:cNvSpPr/>
              <p:nvPr/>
            </p:nvSpPr>
            <p:spPr>
              <a:xfrm>
                <a:off x="10679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20" name="Rectangle 7319"/>
              <p:cNvSpPr/>
              <p:nvPr/>
            </p:nvSpPr>
            <p:spPr>
              <a:xfrm>
                <a:off x="11441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21" name="Rectangle 7320"/>
              <p:cNvSpPr/>
              <p:nvPr/>
            </p:nvSpPr>
            <p:spPr>
              <a:xfrm>
                <a:off x="12203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22" name="Rectangle 7321"/>
              <p:cNvSpPr/>
              <p:nvPr/>
            </p:nvSpPr>
            <p:spPr>
              <a:xfrm>
                <a:off x="12965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23" name="Rectangle 7322"/>
              <p:cNvSpPr/>
              <p:nvPr/>
            </p:nvSpPr>
            <p:spPr>
              <a:xfrm>
                <a:off x="1489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24" name="Rectangle 7323"/>
              <p:cNvSpPr/>
              <p:nvPr/>
            </p:nvSpPr>
            <p:spPr>
              <a:xfrm>
                <a:off x="2251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25" name="Rectangle 7324"/>
              <p:cNvSpPr/>
              <p:nvPr/>
            </p:nvSpPr>
            <p:spPr>
              <a:xfrm>
                <a:off x="3013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26" name="Rectangle 7325"/>
              <p:cNvSpPr/>
              <p:nvPr/>
            </p:nvSpPr>
            <p:spPr>
              <a:xfrm>
                <a:off x="3775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27" name="Rectangle 7326"/>
              <p:cNvSpPr/>
              <p:nvPr/>
            </p:nvSpPr>
            <p:spPr>
              <a:xfrm>
                <a:off x="4537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28" name="Rectangle 7327"/>
              <p:cNvSpPr/>
              <p:nvPr/>
            </p:nvSpPr>
            <p:spPr>
              <a:xfrm>
                <a:off x="5299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29" name="Rectangle 7328"/>
              <p:cNvSpPr/>
              <p:nvPr/>
            </p:nvSpPr>
            <p:spPr>
              <a:xfrm>
                <a:off x="6061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30" name="Rectangle 7329"/>
              <p:cNvSpPr/>
              <p:nvPr/>
            </p:nvSpPr>
            <p:spPr>
              <a:xfrm>
                <a:off x="6823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31" name="Rectangle 7330"/>
              <p:cNvSpPr/>
              <p:nvPr/>
            </p:nvSpPr>
            <p:spPr>
              <a:xfrm>
                <a:off x="7602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32" name="Rectangle 7331"/>
              <p:cNvSpPr/>
              <p:nvPr/>
            </p:nvSpPr>
            <p:spPr>
              <a:xfrm>
                <a:off x="8364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33" name="Rectangle 7332"/>
              <p:cNvSpPr/>
              <p:nvPr/>
            </p:nvSpPr>
            <p:spPr>
              <a:xfrm>
                <a:off x="9126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34" name="Rectangle 7333"/>
              <p:cNvSpPr/>
              <p:nvPr/>
            </p:nvSpPr>
            <p:spPr>
              <a:xfrm>
                <a:off x="9888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35" name="Rectangle 7334"/>
              <p:cNvSpPr/>
              <p:nvPr/>
            </p:nvSpPr>
            <p:spPr>
              <a:xfrm>
                <a:off x="10679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36" name="Rectangle 7335"/>
              <p:cNvSpPr/>
              <p:nvPr/>
            </p:nvSpPr>
            <p:spPr>
              <a:xfrm>
                <a:off x="11441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37" name="Rectangle 7336"/>
              <p:cNvSpPr/>
              <p:nvPr/>
            </p:nvSpPr>
            <p:spPr>
              <a:xfrm>
                <a:off x="12203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38" name="Rectangle 7337"/>
              <p:cNvSpPr/>
              <p:nvPr/>
            </p:nvSpPr>
            <p:spPr>
              <a:xfrm>
                <a:off x="12965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39" name="Rectangle 7338"/>
              <p:cNvSpPr/>
              <p:nvPr/>
            </p:nvSpPr>
            <p:spPr>
              <a:xfrm>
                <a:off x="1489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40" name="Rectangle 7339"/>
              <p:cNvSpPr/>
              <p:nvPr/>
            </p:nvSpPr>
            <p:spPr>
              <a:xfrm>
                <a:off x="2251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41" name="Rectangle 7340"/>
              <p:cNvSpPr/>
              <p:nvPr/>
            </p:nvSpPr>
            <p:spPr>
              <a:xfrm>
                <a:off x="3013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42" name="Rectangle 7341"/>
              <p:cNvSpPr/>
              <p:nvPr/>
            </p:nvSpPr>
            <p:spPr>
              <a:xfrm>
                <a:off x="3775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43" name="Rectangle 7342"/>
              <p:cNvSpPr/>
              <p:nvPr/>
            </p:nvSpPr>
            <p:spPr>
              <a:xfrm>
                <a:off x="4537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44" name="Rectangle 7343"/>
              <p:cNvSpPr/>
              <p:nvPr/>
            </p:nvSpPr>
            <p:spPr>
              <a:xfrm>
                <a:off x="5299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45" name="Rectangle 7344"/>
              <p:cNvSpPr/>
              <p:nvPr/>
            </p:nvSpPr>
            <p:spPr>
              <a:xfrm>
                <a:off x="6061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46" name="Rectangle 7345"/>
              <p:cNvSpPr/>
              <p:nvPr/>
            </p:nvSpPr>
            <p:spPr>
              <a:xfrm>
                <a:off x="6823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47" name="Rectangle 7346"/>
              <p:cNvSpPr/>
              <p:nvPr/>
            </p:nvSpPr>
            <p:spPr>
              <a:xfrm>
                <a:off x="7602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48" name="Rectangle 7347"/>
              <p:cNvSpPr/>
              <p:nvPr/>
            </p:nvSpPr>
            <p:spPr>
              <a:xfrm>
                <a:off x="8364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49" name="Rectangle 7348"/>
              <p:cNvSpPr/>
              <p:nvPr/>
            </p:nvSpPr>
            <p:spPr>
              <a:xfrm>
                <a:off x="9126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50" name="Rectangle 7349"/>
              <p:cNvSpPr/>
              <p:nvPr/>
            </p:nvSpPr>
            <p:spPr>
              <a:xfrm>
                <a:off x="9888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51" name="Rectangle 7350"/>
              <p:cNvSpPr/>
              <p:nvPr/>
            </p:nvSpPr>
            <p:spPr>
              <a:xfrm>
                <a:off x="10679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52" name="Rectangle 7351"/>
              <p:cNvSpPr/>
              <p:nvPr/>
            </p:nvSpPr>
            <p:spPr>
              <a:xfrm>
                <a:off x="11441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53" name="Rectangle 7352"/>
              <p:cNvSpPr/>
              <p:nvPr/>
            </p:nvSpPr>
            <p:spPr>
              <a:xfrm>
                <a:off x="12203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54" name="Rectangle 7353"/>
              <p:cNvSpPr/>
              <p:nvPr/>
            </p:nvSpPr>
            <p:spPr>
              <a:xfrm>
                <a:off x="12965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55" name="Rectangle 7354"/>
              <p:cNvSpPr/>
              <p:nvPr/>
            </p:nvSpPr>
            <p:spPr>
              <a:xfrm>
                <a:off x="1489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56" name="Rectangle 7355"/>
              <p:cNvSpPr/>
              <p:nvPr/>
            </p:nvSpPr>
            <p:spPr>
              <a:xfrm>
                <a:off x="2251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57" name="Rectangle 7356"/>
              <p:cNvSpPr/>
              <p:nvPr/>
            </p:nvSpPr>
            <p:spPr>
              <a:xfrm>
                <a:off x="3013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58" name="Rectangle 7357"/>
              <p:cNvSpPr/>
              <p:nvPr/>
            </p:nvSpPr>
            <p:spPr>
              <a:xfrm>
                <a:off x="3775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59" name="Rectangle 7358"/>
              <p:cNvSpPr/>
              <p:nvPr/>
            </p:nvSpPr>
            <p:spPr>
              <a:xfrm>
                <a:off x="4537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60" name="Rectangle 7359"/>
              <p:cNvSpPr/>
              <p:nvPr/>
            </p:nvSpPr>
            <p:spPr>
              <a:xfrm>
                <a:off x="5299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61" name="Rectangle 7360"/>
              <p:cNvSpPr/>
              <p:nvPr/>
            </p:nvSpPr>
            <p:spPr>
              <a:xfrm>
                <a:off x="6061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62" name="Rectangle 7361"/>
              <p:cNvSpPr/>
              <p:nvPr/>
            </p:nvSpPr>
            <p:spPr>
              <a:xfrm>
                <a:off x="6823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63" name="Rectangle 7362"/>
              <p:cNvSpPr/>
              <p:nvPr/>
            </p:nvSpPr>
            <p:spPr>
              <a:xfrm>
                <a:off x="7602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64" name="Rectangle 7363"/>
              <p:cNvSpPr/>
              <p:nvPr/>
            </p:nvSpPr>
            <p:spPr>
              <a:xfrm>
                <a:off x="8364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65" name="Rectangle 7364"/>
              <p:cNvSpPr/>
              <p:nvPr/>
            </p:nvSpPr>
            <p:spPr>
              <a:xfrm>
                <a:off x="9126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66" name="Rectangle 7365"/>
              <p:cNvSpPr/>
              <p:nvPr/>
            </p:nvSpPr>
            <p:spPr>
              <a:xfrm>
                <a:off x="9888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67" name="Rectangle 7366"/>
              <p:cNvSpPr/>
              <p:nvPr/>
            </p:nvSpPr>
            <p:spPr>
              <a:xfrm>
                <a:off x="10679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68" name="Rectangle 7367"/>
              <p:cNvSpPr/>
              <p:nvPr/>
            </p:nvSpPr>
            <p:spPr>
              <a:xfrm>
                <a:off x="11441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69" name="Rectangle 7368"/>
              <p:cNvSpPr/>
              <p:nvPr/>
            </p:nvSpPr>
            <p:spPr>
              <a:xfrm>
                <a:off x="12203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70" name="Rectangle 7369"/>
              <p:cNvSpPr/>
              <p:nvPr/>
            </p:nvSpPr>
            <p:spPr>
              <a:xfrm>
                <a:off x="12965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71" name="Rectangle 7370"/>
              <p:cNvSpPr/>
              <p:nvPr/>
            </p:nvSpPr>
            <p:spPr>
              <a:xfrm>
                <a:off x="1501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72" name="Rectangle 7371"/>
              <p:cNvSpPr/>
              <p:nvPr/>
            </p:nvSpPr>
            <p:spPr>
              <a:xfrm>
                <a:off x="2263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73" name="Rectangle 7372"/>
              <p:cNvSpPr/>
              <p:nvPr/>
            </p:nvSpPr>
            <p:spPr>
              <a:xfrm>
                <a:off x="3025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74" name="Rectangle 7373"/>
              <p:cNvSpPr/>
              <p:nvPr/>
            </p:nvSpPr>
            <p:spPr>
              <a:xfrm>
                <a:off x="3787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75" name="Rectangle 7374"/>
              <p:cNvSpPr/>
              <p:nvPr/>
            </p:nvSpPr>
            <p:spPr>
              <a:xfrm>
                <a:off x="4549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76" name="Rectangle 7375"/>
              <p:cNvSpPr/>
              <p:nvPr/>
            </p:nvSpPr>
            <p:spPr>
              <a:xfrm>
                <a:off x="5311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77" name="Rectangle 7376"/>
              <p:cNvSpPr/>
              <p:nvPr/>
            </p:nvSpPr>
            <p:spPr>
              <a:xfrm>
                <a:off x="6073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78" name="Rectangle 7377"/>
              <p:cNvSpPr/>
              <p:nvPr/>
            </p:nvSpPr>
            <p:spPr>
              <a:xfrm>
                <a:off x="6835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79" name="Rectangle 7378"/>
              <p:cNvSpPr/>
              <p:nvPr/>
            </p:nvSpPr>
            <p:spPr>
              <a:xfrm>
                <a:off x="7614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80" name="Rectangle 7379"/>
              <p:cNvSpPr/>
              <p:nvPr/>
            </p:nvSpPr>
            <p:spPr>
              <a:xfrm>
                <a:off x="8376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81" name="Rectangle 7380"/>
              <p:cNvSpPr/>
              <p:nvPr/>
            </p:nvSpPr>
            <p:spPr>
              <a:xfrm>
                <a:off x="9138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82" name="Rectangle 7381"/>
              <p:cNvSpPr/>
              <p:nvPr/>
            </p:nvSpPr>
            <p:spPr>
              <a:xfrm>
                <a:off x="9900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83" name="Rectangle 7382"/>
              <p:cNvSpPr/>
              <p:nvPr/>
            </p:nvSpPr>
            <p:spPr>
              <a:xfrm>
                <a:off x="10690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84" name="Rectangle 7383"/>
              <p:cNvSpPr/>
              <p:nvPr/>
            </p:nvSpPr>
            <p:spPr>
              <a:xfrm>
                <a:off x="11452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85" name="Rectangle 7384"/>
              <p:cNvSpPr/>
              <p:nvPr/>
            </p:nvSpPr>
            <p:spPr>
              <a:xfrm>
                <a:off x="12214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86" name="Rectangle 7385"/>
              <p:cNvSpPr/>
              <p:nvPr/>
            </p:nvSpPr>
            <p:spPr>
              <a:xfrm>
                <a:off x="12976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87" name="Rectangle 7386"/>
              <p:cNvSpPr/>
              <p:nvPr/>
            </p:nvSpPr>
            <p:spPr>
              <a:xfrm>
                <a:off x="1501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88" name="Rectangle 7387"/>
              <p:cNvSpPr/>
              <p:nvPr/>
            </p:nvSpPr>
            <p:spPr>
              <a:xfrm>
                <a:off x="2263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89" name="Rectangle 7388"/>
              <p:cNvSpPr/>
              <p:nvPr/>
            </p:nvSpPr>
            <p:spPr>
              <a:xfrm>
                <a:off x="3025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90" name="Rectangle 7389"/>
              <p:cNvSpPr/>
              <p:nvPr/>
            </p:nvSpPr>
            <p:spPr>
              <a:xfrm>
                <a:off x="3787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91" name="Rectangle 7390"/>
              <p:cNvSpPr/>
              <p:nvPr/>
            </p:nvSpPr>
            <p:spPr>
              <a:xfrm>
                <a:off x="4549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92" name="Rectangle 7391"/>
              <p:cNvSpPr/>
              <p:nvPr/>
            </p:nvSpPr>
            <p:spPr>
              <a:xfrm>
                <a:off x="5311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93" name="Rectangle 7392"/>
              <p:cNvSpPr/>
              <p:nvPr/>
            </p:nvSpPr>
            <p:spPr>
              <a:xfrm>
                <a:off x="6073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94" name="Rectangle 7393"/>
              <p:cNvSpPr/>
              <p:nvPr/>
            </p:nvSpPr>
            <p:spPr>
              <a:xfrm>
                <a:off x="6835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95" name="Rectangle 7394"/>
              <p:cNvSpPr/>
              <p:nvPr/>
            </p:nvSpPr>
            <p:spPr>
              <a:xfrm>
                <a:off x="7614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96" name="Rectangle 7395"/>
              <p:cNvSpPr/>
              <p:nvPr/>
            </p:nvSpPr>
            <p:spPr>
              <a:xfrm>
                <a:off x="8376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97" name="Rectangle 7396"/>
              <p:cNvSpPr/>
              <p:nvPr/>
            </p:nvSpPr>
            <p:spPr>
              <a:xfrm>
                <a:off x="9138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98" name="Rectangle 7397"/>
              <p:cNvSpPr/>
              <p:nvPr/>
            </p:nvSpPr>
            <p:spPr>
              <a:xfrm>
                <a:off x="9900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99" name="Rectangle 7398"/>
              <p:cNvSpPr/>
              <p:nvPr/>
            </p:nvSpPr>
            <p:spPr>
              <a:xfrm>
                <a:off x="10690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00" name="Rectangle 7399"/>
              <p:cNvSpPr/>
              <p:nvPr/>
            </p:nvSpPr>
            <p:spPr>
              <a:xfrm>
                <a:off x="11452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01" name="Rectangle 7400"/>
              <p:cNvSpPr/>
              <p:nvPr/>
            </p:nvSpPr>
            <p:spPr>
              <a:xfrm>
                <a:off x="12214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02" name="Rectangle 7401"/>
              <p:cNvSpPr/>
              <p:nvPr/>
            </p:nvSpPr>
            <p:spPr>
              <a:xfrm>
                <a:off x="12976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03" name="Rectangle 7402"/>
              <p:cNvSpPr/>
              <p:nvPr/>
            </p:nvSpPr>
            <p:spPr>
              <a:xfrm>
                <a:off x="1501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04" name="Rectangle 7403"/>
              <p:cNvSpPr/>
              <p:nvPr/>
            </p:nvSpPr>
            <p:spPr>
              <a:xfrm>
                <a:off x="2263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05" name="Rectangle 7404"/>
              <p:cNvSpPr/>
              <p:nvPr/>
            </p:nvSpPr>
            <p:spPr>
              <a:xfrm>
                <a:off x="3025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06" name="Rectangle 7405"/>
              <p:cNvSpPr/>
              <p:nvPr/>
            </p:nvSpPr>
            <p:spPr>
              <a:xfrm>
                <a:off x="3787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07" name="Rectangle 7406"/>
              <p:cNvSpPr/>
              <p:nvPr/>
            </p:nvSpPr>
            <p:spPr>
              <a:xfrm>
                <a:off x="4549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08" name="Rectangle 7407"/>
              <p:cNvSpPr/>
              <p:nvPr/>
            </p:nvSpPr>
            <p:spPr>
              <a:xfrm>
                <a:off x="5311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09" name="Rectangle 7408"/>
              <p:cNvSpPr/>
              <p:nvPr/>
            </p:nvSpPr>
            <p:spPr>
              <a:xfrm>
                <a:off x="6073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10" name="Rectangle 7409"/>
              <p:cNvSpPr/>
              <p:nvPr/>
            </p:nvSpPr>
            <p:spPr>
              <a:xfrm>
                <a:off x="6835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11" name="Rectangle 7410"/>
              <p:cNvSpPr/>
              <p:nvPr/>
            </p:nvSpPr>
            <p:spPr>
              <a:xfrm>
                <a:off x="7614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12" name="Rectangle 7411"/>
              <p:cNvSpPr/>
              <p:nvPr/>
            </p:nvSpPr>
            <p:spPr>
              <a:xfrm>
                <a:off x="8376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13" name="Rectangle 7412"/>
              <p:cNvSpPr/>
              <p:nvPr/>
            </p:nvSpPr>
            <p:spPr>
              <a:xfrm>
                <a:off x="9138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14" name="Rectangle 7413"/>
              <p:cNvSpPr/>
              <p:nvPr/>
            </p:nvSpPr>
            <p:spPr>
              <a:xfrm>
                <a:off x="9900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15" name="Rectangle 7414"/>
              <p:cNvSpPr/>
              <p:nvPr/>
            </p:nvSpPr>
            <p:spPr>
              <a:xfrm>
                <a:off x="10690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16" name="Rectangle 7415"/>
              <p:cNvSpPr/>
              <p:nvPr/>
            </p:nvSpPr>
            <p:spPr>
              <a:xfrm>
                <a:off x="11452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17" name="Rectangle 7416"/>
              <p:cNvSpPr/>
              <p:nvPr/>
            </p:nvSpPr>
            <p:spPr>
              <a:xfrm>
                <a:off x="12214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18" name="Rectangle 7417"/>
              <p:cNvSpPr/>
              <p:nvPr/>
            </p:nvSpPr>
            <p:spPr>
              <a:xfrm>
                <a:off x="12976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19" name="Rectangle 7418"/>
              <p:cNvSpPr/>
              <p:nvPr/>
            </p:nvSpPr>
            <p:spPr>
              <a:xfrm>
                <a:off x="1501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20" name="Rectangle 7419"/>
              <p:cNvSpPr/>
              <p:nvPr/>
            </p:nvSpPr>
            <p:spPr>
              <a:xfrm>
                <a:off x="2263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21" name="Rectangle 7420"/>
              <p:cNvSpPr/>
              <p:nvPr/>
            </p:nvSpPr>
            <p:spPr>
              <a:xfrm>
                <a:off x="3025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22" name="Rectangle 7421"/>
              <p:cNvSpPr/>
              <p:nvPr/>
            </p:nvSpPr>
            <p:spPr>
              <a:xfrm>
                <a:off x="3787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23" name="Rectangle 7422"/>
              <p:cNvSpPr/>
              <p:nvPr/>
            </p:nvSpPr>
            <p:spPr>
              <a:xfrm>
                <a:off x="4549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24" name="Rectangle 7423"/>
              <p:cNvSpPr/>
              <p:nvPr/>
            </p:nvSpPr>
            <p:spPr>
              <a:xfrm>
                <a:off x="5311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25" name="Rectangle 7424"/>
              <p:cNvSpPr/>
              <p:nvPr/>
            </p:nvSpPr>
            <p:spPr>
              <a:xfrm>
                <a:off x="6073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26" name="Rectangle 7425"/>
              <p:cNvSpPr/>
              <p:nvPr/>
            </p:nvSpPr>
            <p:spPr>
              <a:xfrm>
                <a:off x="6835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27" name="Rectangle 7426"/>
              <p:cNvSpPr/>
              <p:nvPr/>
            </p:nvSpPr>
            <p:spPr>
              <a:xfrm>
                <a:off x="7614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28" name="Rectangle 7427"/>
              <p:cNvSpPr/>
              <p:nvPr/>
            </p:nvSpPr>
            <p:spPr>
              <a:xfrm>
                <a:off x="8376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29" name="Rectangle 7428"/>
              <p:cNvSpPr/>
              <p:nvPr/>
            </p:nvSpPr>
            <p:spPr>
              <a:xfrm>
                <a:off x="9138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30" name="Rectangle 7429"/>
              <p:cNvSpPr/>
              <p:nvPr/>
            </p:nvSpPr>
            <p:spPr>
              <a:xfrm>
                <a:off x="9900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31" name="Rectangle 7430"/>
              <p:cNvSpPr/>
              <p:nvPr/>
            </p:nvSpPr>
            <p:spPr>
              <a:xfrm>
                <a:off x="10690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32" name="Rectangle 7431"/>
              <p:cNvSpPr/>
              <p:nvPr/>
            </p:nvSpPr>
            <p:spPr>
              <a:xfrm>
                <a:off x="11452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33" name="Rectangle 7432"/>
              <p:cNvSpPr/>
              <p:nvPr/>
            </p:nvSpPr>
            <p:spPr>
              <a:xfrm>
                <a:off x="12214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34" name="Rectangle 7433"/>
              <p:cNvSpPr/>
              <p:nvPr/>
            </p:nvSpPr>
            <p:spPr>
              <a:xfrm>
                <a:off x="12976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35" name="Rectangle 7434"/>
              <p:cNvSpPr/>
              <p:nvPr/>
            </p:nvSpPr>
            <p:spPr>
              <a:xfrm>
                <a:off x="1484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36" name="Rectangle 7435"/>
              <p:cNvSpPr/>
              <p:nvPr/>
            </p:nvSpPr>
            <p:spPr>
              <a:xfrm>
                <a:off x="2246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37" name="Rectangle 7436"/>
              <p:cNvSpPr/>
              <p:nvPr/>
            </p:nvSpPr>
            <p:spPr>
              <a:xfrm>
                <a:off x="3008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38" name="Rectangle 7437"/>
              <p:cNvSpPr/>
              <p:nvPr/>
            </p:nvSpPr>
            <p:spPr>
              <a:xfrm>
                <a:off x="3770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39" name="Rectangle 7438"/>
              <p:cNvSpPr/>
              <p:nvPr/>
            </p:nvSpPr>
            <p:spPr>
              <a:xfrm>
                <a:off x="4532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40" name="Rectangle 7439"/>
              <p:cNvSpPr/>
              <p:nvPr/>
            </p:nvSpPr>
            <p:spPr>
              <a:xfrm>
                <a:off x="5294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41" name="Rectangle 7440"/>
              <p:cNvSpPr/>
              <p:nvPr/>
            </p:nvSpPr>
            <p:spPr>
              <a:xfrm>
                <a:off x="6056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42" name="Rectangle 7441"/>
              <p:cNvSpPr/>
              <p:nvPr/>
            </p:nvSpPr>
            <p:spPr>
              <a:xfrm>
                <a:off x="6818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43" name="Rectangle 7442"/>
              <p:cNvSpPr/>
              <p:nvPr/>
            </p:nvSpPr>
            <p:spPr>
              <a:xfrm>
                <a:off x="7597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44" name="Rectangle 7443"/>
              <p:cNvSpPr/>
              <p:nvPr/>
            </p:nvSpPr>
            <p:spPr>
              <a:xfrm>
                <a:off x="8359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45" name="Rectangle 7444"/>
              <p:cNvSpPr/>
              <p:nvPr/>
            </p:nvSpPr>
            <p:spPr>
              <a:xfrm>
                <a:off x="9121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46" name="Rectangle 7445"/>
              <p:cNvSpPr/>
              <p:nvPr/>
            </p:nvSpPr>
            <p:spPr>
              <a:xfrm>
                <a:off x="9883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47" name="Rectangle 7446"/>
              <p:cNvSpPr/>
              <p:nvPr/>
            </p:nvSpPr>
            <p:spPr>
              <a:xfrm>
                <a:off x="10673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48" name="Rectangle 7447"/>
              <p:cNvSpPr/>
              <p:nvPr/>
            </p:nvSpPr>
            <p:spPr>
              <a:xfrm>
                <a:off x="11435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49" name="Rectangle 7448"/>
              <p:cNvSpPr/>
              <p:nvPr/>
            </p:nvSpPr>
            <p:spPr>
              <a:xfrm>
                <a:off x="12197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50" name="Rectangle 7449"/>
              <p:cNvSpPr/>
              <p:nvPr/>
            </p:nvSpPr>
            <p:spPr>
              <a:xfrm>
                <a:off x="12959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51" name="Rectangle 7450"/>
              <p:cNvSpPr/>
              <p:nvPr/>
            </p:nvSpPr>
            <p:spPr>
              <a:xfrm>
                <a:off x="1484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52" name="Rectangle 7451"/>
              <p:cNvSpPr/>
              <p:nvPr/>
            </p:nvSpPr>
            <p:spPr>
              <a:xfrm>
                <a:off x="2246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53" name="Rectangle 7452"/>
              <p:cNvSpPr/>
              <p:nvPr/>
            </p:nvSpPr>
            <p:spPr>
              <a:xfrm>
                <a:off x="3008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54" name="Rectangle 7453"/>
              <p:cNvSpPr/>
              <p:nvPr/>
            </p:nvSpPr>
            <p:spPr>
              <a:xfrm>
                <a:off x="3770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55" name="Rectangle 7454"/>
              <p:cNvSpPr/>
              <p:nvPr/>
            </p:nvSpPr>
            <p:spPr>
              <a:xfrm>
                <a:off x="4532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56" name="Rectangle 7455"/>
              <p:cNvSpPr/>
              <p:nvPr/>
            </p:nvSpPr>
            <p:spPr>
              <a:xfrm>
                <a:off x="5294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57" name="Rectangle 7456"/>
              <p:cNvSpPr/>
              <p:nvPr/>
            </p:nvSpPr>
            <p:spPr>
              <a:xfrm>
                <a:off x="6056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58" name="Rectangle 7457"/>
              <p:cNvSpPr/>
              <p:nvPr/>
            </p:nvSpPr>
            <p:spPr>
              <a:xfrm>
                <a:off x="6818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59" name="Rectangle 7458"/>
              <p:cNvSpPr/>
              <p:nvPr/>
            </p:nvSpPr>
            <p:spPr>
              <a:xfrm>
                <a:off x="7597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60" name="Rectangle 7459"/>
              <p:cNvSpPr/>
              <p:nvPr/>
            </p:nvSpPr>
            <p:spPr>
              <a:xfrm>
                <a:off x="8359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61" name="Rectangle 7460"/>
              <p:cNvSpPr/>
              <p:nvPr/>
            </p:nvSpPr>
            <p:spPr>
              <a:xfrm>
                <a:off x="9121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62" name="Rectangle 7461"/>
              <p:cNvSpPr/>
              <p:nvPr/>
            </p:nvSpPr>
            <p:spPr>
              <a:xfrm>
                <a:off x="9883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63" name="Rectangle 7462"/>
              <p:cNvSpPr/>
              <p:nvPr/>
            </p:nvSpPr>
            <p:spPr>
              <a:xfrm>
                <a:off x="10673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64" name="Rectangle 7463"/>
              <p:cNvSpPr/>
              <p:nvPr/>
            </p:nvSpPr>
            <p:spPr>
              <a:xfrm>
                <a:off x="11435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65" name="Rectangle 7464"/>
              <p:cNvSpPr/>
              <p:nvPr/>
            </p:nvSpPr>
            <p:spPr>
              <a:xfrm>
                <a:off x="12197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66" name="Rectangle 7465"/>
              <p:cNvSpPr/>
              <p:nvPr/>
            </p:nvSpPr>
            <p:spPr>
              <a:xfrm>
                <a:off x="12959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67" name="Rectangle 7466"/>
              <p:cNvSpPr/>
              <p:nvPr/>
            </p:nvSpPr>
            <p:spPr>
              <a:xfrm>
                <a:off x="1484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68" name="Rectangle 7467"/>
              <p:cNvSpPr/>
              <p:nvPr/>
            </p:nvSpPr>
            <p:spPr>
              <a:xfrm>
                <a:off x="2246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69" name="Rectangle 7468"/>
              <p:cNvSpPr/>
              <p:nvPr/>
            </p:nvSpPr>
            <p:spPr>
              <a:xfrm>
                <a:off x="3008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70" name="Rectangle 7469"/>
              <p:cNvSpPr/>
              <p:nvPr/>
            </p:nvSpPr>
            <p:spPr>
              <a:xfrm>
                <a:off x="3770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71" name="Rectangle 7470"/>
              <p:cNvSpPr/>
              <p:nvPr/>
            </p:nvSpPr>
            <p:spPr>
              <a:xfrm>
                <a:off x="4532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72" name="Rectangle 7471"/>
              <p:cNvSpPr/>
              <p:nvPr/>
            </p:nvSpPr>
            <p:spPr>
              <a:xfrm>
                <a:off x="5294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73" name="Rectangle 7472"/>
              <p:cNvSpPr/>
              <p:nvPr/>
            </p:nvSpPr>
            <p:spPr>
              <a:xfrm>
                <a:off x="6056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74" name="Rectangle 7473"/>
              <p:cNvSpPr/>
              <p:nvPr/>
            </p:nvSpPr>
            <p:spPr>
              <a:xfrm>
                <a:off x="6818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75" name="Rectangle 7474"/>
              <p:cNvSpPr/>
              <p:nvPr/>
            </p:nvSpPr>
            <p:spPr>
              <a:xfrm>
                <a:off x="7597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76" name="Rectangle 7475"/>
              <p:cNvSpPr/>
              <p:nvPr/>
            </p:nvSpPr>
            <p:spPr>
              <a:xfrm>
                <a:off x="8359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77" name="Rectangle 7476"/>
              <p:cNvSpPr/>
              <p:nvPr/>
            </p:nvSpPr>
            <p:spPr>
              <a:xfrm>
                <a:off x="9121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78" name="Rectangle 7477"/>
              <p:cNvSpPr/>
              <p:nvPr/>
            </p:nvSpPr>
            <p:spPr>
              <a:xfrm>
                <a:off x="9883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79" name="Rectangle 7478"/>
              <p:cNvSpPr/>
              <p:nvPr/>
            </p:nvSpPr>
            <p:spPr>
              <a:xfrm>
                <a:off x="10673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80" name="Rectangle 7479"/>
              <p:cNvSpPr/>
              <p:nvPr/>
            </p:nvSpPr>
            <p:spPr>
              <a:xfrm>
                <a:off x="11435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81" name="Rectangle 7480"/>
              <p:cNvSpPr/>
              <p:nvPr/>
            </p:nvSpPr>
            <p:spPr>
              <a:xfrm>
                <a:off x="12197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82" name="Rectangle 7481"/>
              <p:cNvSpPr/>
              <p:nvPr/>
            </p:nvSpPr>
            <p:spPr>
              <a:xfrm>
                <a:off x="12959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83" name="Rectangle 7482"/>
              <p:cNvSpPr/>
              <p:nvPr/>
            </p:nvSpPr>
            <p:spPr>
              <a:xfrm>
                <a:off x="1484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84" name="Rectangle 7483"/>
              <p:cNvSpPr/>
              <p:nvPr/>
            </p:nvSpPr>
            <p:spPr>
              <a:xfrm>
                <a:off x="2246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85" name="Rectangle 7484"/>
              <p:cNvSpPr/>
              <p:nvPr/>
            </p:nvSpPr>
            <p:spPr>
              <a:xfrm>
                <a:off x="3008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86" name="Rectangle 7485"/>
              <p:cNvSpPr/>
              <p:nvPr/>
            </p:nvSpPr>
            <p:spPr>
              <a:xfrm>
                <a:off x="3770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87" name="Rectangle 7486"/>
              <p:cNvSpPr/>
              <p:nvPr/>
            </p:nvSpPr>
            <p:spPr>
              <a:xfrm>
                <a:off x="4532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88" name="Rectangle 7487"/>
              <p:cNvSpPr/>
              <p:nvPr/>
            </p:nvSpPr>
            <p:spPr>
              <a:xfrm>
                <a:off x="5294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89" name="Rectangle 7488"/>
              <p:cNvSpPr/>
              <p:nvPr/>
            </p:nvSpPr>
            <p:spPr>
              <a:xfrm>
                <a:off x="6056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90" name="Rectangle 7489"/>
              <p:cNvSpPr/>
              <p:nvPr/>
            </p:nvSpPr>
            <p:spPr>
              <a:xfrm>
                <a:off x="6818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91" name="Rectangle 7490"/>
              <p:cNvSpPr/>
              <p:nvPr/>
            </p:nvSpPr>
            <p:spPr>
              <a:xfrm>
                <a:off x="7597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92" name="Rectangle 7491"/>
              <p:cNvSpPr/>
              <p:nvPr/>
            </p:nvSpPr>
            <p:spPr>
              <a:xfrm>
                <a:off x="8359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93" name="Rectangle 7492"/>
              <p:cNvSpPr/>
              <p:nvPr/>
            </p:nvSpPr>
            <p:spPr>
              <a:xfrm>
                <a:off x="9121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94" name="Rectangle 7493"/>
              <p:cNvSpPr/>
              <p:nvPr/>
            </p:nvSpPr>
            <p:spPr>
              <a:xfrm>
                <a:off x="9883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95" name="Rectangle 7494"/>
              <p:cNvSpPr/>
              <p:nvPr/>
            </p:nvSpPr>
            <p:spPr>
              <a:xfrm>
                <a:off x="10673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96" name="Rectangle 7495"/>
              <p:cNvSpPr/>
              <p:nvPr/>
            </p:nvSpPr>
            <p:spPr>
              <a:xfrm>
                <a:off x="11435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97" name="Rectangle 7496"/>
              <p:cNvSpPr/>
              <p:nvPr/>
            </p:nvSpPr>
            <p:spPr>
              <a:xfrm>
                <a:off x="12197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98" name="Rectangle 7497"/>
              <p:cNvSpPr/>
              <p:nvPr/>
            </p:nvSpPr>
            <p:spPr>
              <a:xfrm>
                <a:off x="12959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</p:grpSp>
        <p:sp>
          <p:nvSpPr>
            <p:cNvPr id="7499" name="Rectangle 7498"/>
            <p:cNvSpPr/>
            <p:nvPr/>
          </p:nvSpPr>
          <p:spPr>
            <a:xfrm>
              <a:off x="3014663" y="4260850"/>
              <a:ext cx="1219200" cy="1219200"/>
            </a:xfrm>
            <a:prstGeom prst="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2438430" hangingPunct="1">
                <a:defRPr/>
              </a:pPr>
              <a:endParaRPr lang="en-US" sz="3600" b="0" kern="1200">
                <a:solidFill>
                  <a:srgbClr val="FFFFFF"/>
                </a:solidFill>
                <a:latin typeface="Trebuchet MS"/>
              </a:endParaRPr>
            </a:p>
          </p:txBody>
        </p:sp>
        <p:sp>
          <p:nvSpPr>
            <p:cNvPr id="7500" name="Rectangle 7499"/>
            <p:cNvSpPr/>
            <p:nvPr/>
          </p:nvSpPr>
          <p:spPr>
            <a:xfrm>
              <a:off x="3030538" y="4260850"/>
              <a:ext cx="1219200" cy="1219200"/>
            </a:xfrm>
            <a:prstGeom prst="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2438430" hangingPunct="1">
                <a:defRPr/>
              </a:pPr>
              <a:endParaRPr lang="en-US" sz="3600" b="0" kern="1200">
                <a:solidFill>
                  <a:srgbClr val="FFFFFF"/>
                </a:solidFill>
                <a:latin typeface="Trebuchet MS"/>
              </a:endParaRPr>
            </a:p>
          </p:txBody>
        </p:sp>
        <p:grpSp>
          <p:nvGrpSpPr>
            <p:cNvPr id="7501" name="Group 7500"/>
            <p:cNvGrpSpPr/>
            <p:nvPr/>
          </p:nvGrpSpPr>
          <p:grpSpPr>
            <a:xfrm>
              <a:off x="4280848" y="4255633"/>
              <a:ext cx="1226024" cy="1231710"/>
              <a:chOff x="148419" y="2895600"/>
              <a:chExt cx="1226024" cy="1231710"/>
            </a:xfrm>
            <a:noFill/>
          </p:grpSpPr>
          <p:sp>
            <p:nvSpPr>
              <p:cNvPr id="7502" name="Rectangle 7501"/>
              <p:cNvSpPr/>
              <p:nvPr/>
            </p:nvSpPr>
            <p:spPr>
              <a:xfrm>
                <a:off x="1506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03" name="Rectangle 7502"/>
              <p:cNvSpPr/>
              <p:nvPr/>
            </p:nvSpPr>
            <p:spPr>
              <a:xfrm>
                <a:off x="2268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04" name="Rectangle 7503"/>
              <p:cNvSpPr/>
              <p:nvPr/>
            </p:nvSpPr>
            <p:spPr>
              <a:xfrm>
                <a:off x="3030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05" name="Rectangle 7504"/>
              <p:cNvSpPr/>
              <p:nvPr/>
            </p:nvSpPr>
            <p:spPr>
              <a:xfrm>
                <a:off x="3792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06" name="Rectangle 7505"/>
              <p:cNvSpPr/>
              <p:nvPr/>
            </p:nvSpPr>
            <p:spPr>
              <a:xfrm>
                <a:off x="4554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07" name="Rectangle 7506"/>
              <p:cNvSpPr/>
              <p:nvPr/>
            </p:nvSpPr>
            <p:spPr>
              <a:xfrm>
                <a:off x="5316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08" name="Rectangle 7507"/>
              <p:cNvSpPr/>
              <p:nvPr/>
            </p:nvSpPr>
            <p:spPr>
              <a:xfrm>
                <a:off x="6078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09" name="Rectangle 7508"/>
              <p:cNvSpPr/>
              <p:nvPr/>
            </p:nvSpPr>
            <p:spPr>
              <a:xfrm>
                <a:off x="6840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10" name="Rectangle 7509"/>
              <p:cNvSpPr/>
              <p:nvPr/>
            </p:nvSpPr>
            <p:spPr>
              <a:xfrm>
                <a:off x="7620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11" name="Rectangle 7510"/>
              <p:cNvSpPr/>
              <p:nvPr/>
            </p:nvSpPr>
            <p:spPr>
              <a:xfrm>
                <a:off x="8382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12" name="Rectangle 7511"/>
              <p:cNvSpPr/>
              <p:nvPr/>
            </p:nvSpPr>
            <p:spPr>
              <a:xfrm>
                <a:off x="9144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13" name="Rectangle 7512"/>
              <p:cNvSpPr/>
              <p:nvPr/>
            </p:nvSpPr>
            <p:spPr>
              <a:xfrm>
                <a:off x="9906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14" name="Rectangle 7513"/>
              <p:cNvSpPr/>
              <p:nvPr/>
            </p:nvSpPr>
            <p:spPr>
              <a:xfrm>
                <a:off x="10696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15" name="Rectangle 7514"/>
              <p:cNvSpPr/>
              <p:nvPr/>
            </p:nvSpPr>
            <p:spPr>
              <a:xfrm>
                <a:off x="11458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16" name="Rectangle 7515"/>
              <p:cNvSpPr/>
              <p:nvPr/>
            </p:nvSpPr>
            <p:spPr>
              <a:xfrm>
                <a:off x="12220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17" name="Rectangle 7516"/>
              <p:cNvSpPr/>
              <p:nvPr/>
            </p:nvSpPr>
            <p:spPr>
              <a:xfrm>
                <a:off x="12982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18" name="Rectangle 7517"/>
              <p:cNvSpPr/>
              <p:nvPr/>
            </p:nvSpPr>
            <p:spPr>
              <a:xfrm>
                <a:off x="1506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19" name="Rectangle 7518"/>
              <p:cNvSpPr/>
              <p:nvPr/>
            </p:nvSpPr>
            <p:spPr>
              <a:xfrm>
                <a:off x="2268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20" name="Rectangle 7519"/>
              <p:cNvSpPr/>
              <p:nvPr/>
            </p:nvSpPr>
            <p:spPr>
              <a:xfrm>
                <a:off x="3030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21" name="Rectangle 7520"/>
              <p:cNvSpPr/>
              <p:nvPr/>
            </p:nvSpPr>
            <p:spPr>
              <a:xfrm>
                <a:off x="3792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22" name="Rectangle 7521"/>
              <p:cNvSpPr/>
              <p:nvPr/>
            </p:nvSpPr>
            <p:spPr>
              <a:xfrm>
                <a:off x="4554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23" name="Rectangle 7522"/>
              <p:cNvSpPr/>
              <p:nvPr/>
            </p:nvSpPr>
            <p:spPr>
              <a:xfrm>
                <a:off x="5316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24" name="Rectangle 7523"/>
              <p:cNvSpPr/>
              <p:nvPr/>
            </p:nvSpPr>
            <p:spPr>
              <a:xfrm>
                <a:off x="6078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25" name="Rectangle 7524"/>
              <p:cNvSpPr/>
              <p:nvPr/>
            </p:nvSpPr>
            <p:spPr>
              <a:xfrm>
                <a:off x="6840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26" name="Rectangle 7525"/>
              <p:cNvSpPr/>
              <p:nvPr/>
            </p:nvSpPr>
            <p:spPr>
              <a:xfrm>
                <a:off x="7620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27" name="Rectangle 7526"/>
              <p:cNvSpPr/>
              <p:nvPr/>
            </p:nvSpPr>
            <p:spPr>
              <a:xfrm>
                <a:off x="8382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28" name="Rectangle 7527"/>
              <p:cNvSpPr/>
              <p:nvPr/>
            </p:nvSpPr>
            <p:spPr>
              <a:xfrm>
                <a:off x="9144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29" name="Rectangle 7528"/>
              <p:cNvSpPr/>
              <p:nvPr/>
            </p:nvSpPr>
            <p:spPr>
              <a:xfrm>
                <a:off x="9906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30" name="Rectangle 7529"/>
              <p:cNvSpPr/>
              <p:nvPr/>
            </p:nvSpPr>
            <p:spPr>
              <a:xfrm>
                <a:off x="10696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31" name="Rectangle 7530"/>
              <p:cNvSpPr/>
              <p:nvPr/>
            </p:nvSpPr>
            <p:spPr>
              <a:xfrm>
                <a:off x="11458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32" name="Rectangle 7531"/>
              <p:cNvSpPr/>
              <p:nvPr/>
            </p:nvSpPr>
            <p:spPr>
              <a:xfrm>
                <a:off x="12220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33" name="Rectangle 7532"/>
              <p:cNvSpPr/>
              <p:nvPr/>
            </p:nvSpPr>
            <p:spPr>
              <a:xfrm>
                <a:off x="12982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34" name="Rectangle 7533"/>
              <p:cNvSpPr/>
              <p:nvPr/>
            </p:nvSpPr>
            <p:spPr>
              <a:xfrm>
                <a:off x="1506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35" name="Rectangle 7534"/>
              <p:cNvSpPr/>
              <p:nvPr/>
            </p:nvSpPr>
            <p:spPr>
              <a:xfrm>
                <a:off x="2268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36" name="Rectangle 7535"/>
              <p:cNvSpPr/>
              <p:nvPr/>
            </p:nvSpPr>
            <p:spPr>
              <a:xfrm>
                <a:off x="3030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37" name="Rectangle 7536"/>
              <p:cNvSpPr/>
              <p:nvPr/>
            </p:nvSpPr>
            <p:spPr>
              <a:xfrm>
                <a:off x="3792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38" name="Rectangle 7537"/>
              <p:cNvSpPr/>
              <p:nvPr/>
            </p:nvSpPr>
            <p:spPr>
              <a:xfrm>
                <a:off x="4554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39" name="Rectangle 7538"/>
              <p:cNvSpPr/>
              <p:nvPr/>
            </p:nvSpPr>
            <p:spPr>
              <a:xfrm>
                <a:off x="5316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40" name="Rectangle 7539"/>
              <p:cNvSpPr/>
              <p:nvPr/>
            </p:nvSpPr>
            <p:spPr>
              <a:xfrm>
                <a:off x="6078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41" name="Rectangle 7540"/>
              <p:cNvSpPr/>
              <p:nvPr/>
            </p:nvSpPr>
            <p:spPr>
              <a:xfrm>
                <a:off x="6840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42" name="Rectangle 7541"/>
              <p:cNvSpPr/>
              <p:nvPr/>
            </p:nvSpPr>
            <p:spPr>
              <a:xfrm>
                <a:off x="7620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43" name="Rectangle 7542"/>
              <p:cNvSpPr/>
              <p:nvPr/>
            </p:nvSpPr>
            <p:spPr>
              <a:xfrm>
                <a:off x="8382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44" name="Rectangle 7543"/>
              <p:cNvSpPr/>
              <p:nvPr/>
            </p:nvSpPr>
            <p:spPr>
              <a:xfrm>
                <a:off x="9144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45" name="Rectangle 7544"/>
              <p:cNvSpPr/>
              <p:nvPr/>
            </p:nvSpPr>
            <p:spPr>
              <a:xfrm>
                <a:off x="9906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46" name="Rectangle 7545"/>
              <p:cNvSpPr/>
              <p:nvPr/>
            </p:nvSpPr>
            <p:spPr>
              <a:xfrm>
                <a:off x="10696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47" name="Rectangle 7546"/>
              <p:cNvSpPr/>
              <p:nvPr/>
            </p:nvSpPr>
            <p:spPr>
              <a:xfrm>
                <a:off x="11458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48" name="Rectangle 7547"/>
              <p:cNvSpPr/>
              <p:nvPr/>
            </p:nvSpPr>
            <p:spPr>
              <a:xfrm>
                <a:off x="12220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49" name="Rectangle 7548"/>
              <p:cNvSpPr/>
              <p:nvPr/>
            </p:nvSpPr>
            <p:spPr>
              <a:xfrm>
                <a:off x="12982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50" name="Rectangle 7549"/>
              <p:cNvSpPr/>
              <p:nvPr/>
            </p:nvSpPr>
            <p:spPr>
              <a:xfrm>
                <a:off x="1506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51" name="Rectangle 7550"/>
              <p:cNvSpPr/>
              <p:nvPr/>
            </p:nvSpPr>
            <p:spPr>
              <a:xfrm>
                <a:off x="2268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52" name="Rectangle 7551"/>
              <p:cNvSpPr/>
              <p:nvPr/>
            </p:nvSpPr>
            <p:spPr>
              <a:xfrm>
                <a:off x="3030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53" name="Rectangle 7552"/>
              <p:cNvSpPr/>
              <p:nvPr/>
            </p:nvSpPr>
            <p:spPr>
              <a:xfrm>
                <a:off x="3792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54" name="Rectangle 7553"/>
              <p:cNvSpPr/>
              <p:nvPr/>
            </p:nvSpPr>
            <p:spPr>
              <a:xfrm>
                <a:off x="4554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55" name="Rectangle 7554"/>
              <p:cNvSpPr/>
              <p:nvPr/>
            </p:nvSpPr>
            <p:spPr>
              <a:xfrm>
                <a:off x="5316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56" name="Rectangle 7555"/>
              <p:cNvSpPr/>
              <p:nvPr/>
            </p:nvSpPr>
            <p:spPr>
              <a:xfrm>
                <a:off x="6078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57" name="Rectangle 7556"/>
              <p:cNvSpPr/>
              <p:nvPr/>
            </p:nvSpPr>
            <p:spPr>
              <a:xfrm>
                <a:off x="6840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58" name="Rectangle 7557"/>
              <p:cNvSpPr/>
              <p:nvPr/>
            </p:nvSpPr>
            <p:spPr>
              <a:xfrm>
                <a:off x="7620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59" name="Rectangle 7558"/>
              <p:cNvSpPr/>
              <p:nvPr/>
            </p:nvSpPr>
            <p:spPr>
              <a:xfrm>
                <a:off x="8382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60" name="Rectangle 7559"/>
              <p:cNvSpPr/>
              <p:nvPr/>
            </p:nvSpPr>
            <p:spPr>
              <a:xfrm>
                <a:off x="9144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61" name="Rectangle 7560"/>
              <p:cNvSpPr/>
              <p:nvPr/>
            </p:nvSpPr>
            <p:spPr>
              <a:xfrm>
                <a:off x="9906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62" name="Rectangle 7561"/>
              <p:cNvSpPr/>
              <p:nvPr/>
            </p:nvSpPr>
            <p:spPr>
              <a:xfrm>
                <a:off x="10696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63" name="Rectangle 7562"/>
              <p:cNvSpPr/>
              <p:nvPr/>
            </p:nvSpPr>
            <p:spPr>
              <a:xfrm>
                <a:off x="11458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64" name="Rectangle 7563"/>
              <p:cNvSpPr/>
              <p:nvPr/>
            </p:nvSpPr>
            <p:spPr>
              <a:xfrm>
                <a:off x="12220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65" name="Rectangle 7564"/>
              <p:cNvSpPr/>
              <p:nvPr/>
            </p:nvSpPr>
            <p:spPr>
              <a:xfrm>
                <a:off x="12982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66" name="Rectangle 7565"/>
              <p:cNvSpPr/>
              <p:nvPr/>
            </p:nvSpPr>
            <p:spPr>
              <a:xfrm>
                <a:off x="1489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67" name="Rectangle 7566"/>
              <p:cNvSpPr/>
              <p:nvPr/>
            </p:nvSpPr>
            <p:spPr>
              <a:xfrm>
                <a:off x="2251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68" name="Rectangle 7567"/>
              <p:cNvSpPr/>
              <p:nvPr/>
            </p:nvSpPr>
            <p:spPr>
              <a:xfrm>
                <a:off x="3013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69" name="Rectangle 7568"/>
              <p:cNvSpPr/>
              <p:nvPr/>
            </p:nvSpPr>
            <p:spPr>
              <a:xfrm>
                <a:off x="3775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70" name="Rectangle 7569"/>
              <p:cNvSpPr/>
              <p:nvPr/>
            </p:nvSpPr>
            <p:spPr>
              <a:xfrm>
                <a:off x="4537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71" name="Rectangle 7570"/>
              <p:cNvSpPr/>
              <p:nvPr/>
            </p:nvSpPr>
            <p:spPr>
              <a:xfrm>
                <a:off x="5299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72" name="Rectangle 7571"/>
              <p:cNvSpPr/>
              <p:nvPr/>
            </p:nvSpPr>
            <p:spPr>
              <a:xfrm>
                <a:off x="6061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73" name="Rectangle 7572"/>
              <p:cNvSpPr/>
              <p:nvPr/>
            </p:nvSpPr>
            <p:spPr>
              <a:xfrm>
                <a:off x="6823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74" name="Rectangle 7573"/>
              <p:cNvSpPr/>
              <p:nvPr/>
            </p:nvSpPr>
            <p:spPr>
              <a:xfrm>
                <a:off x="7602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75" name="Rectangle 7574"/>
              <p:cNvSpPr/>
              <p:nvPr/>
            </p:nvSpPr>
            <p:spPr>
              <a:xfrm>
                <a:off x="8364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76" name="Rectangle 7575"/>
              <p:cNvSpPr/>
              <p:nvPr/>
            </p:nvSpPr>
            <p:spPr>
              <a:xfrm>
                <a:off x="9126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77" name="Rectangle 7576"/>
              <p:cNvSpPr/>
              <p:nvPr/>
            </p:nvSpPr>
            <p:spPr>
              <a:xfrm>
                <a:off x="9888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78" name="Rectangle 7577"/>
              <p:cNvSpPr/>
              <p:nvPr/>
            </p:nvSpPr>
            <p:spPr>
              <a:xfrm>
                <a:off x="10679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79" name="Rectangle 7578"/>
              <p:cNvSpPr/>
              <p:nvPr/>
            </p:nvSpPr>
            <p:spPr>
              <a:xfrm>
                <a:off x="11441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80" name="Rectangle 7579"/>
              <p:cNvSpPr/>
              <p:nvPr/>
            </p:nvSpPr>
            <p:spPr>
              <a:xfrm>
                <a:off x="12203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81" name="Rectangle 7580"/>
              <p:cNvSpPr/>
              <p:nvPr/>
            </p:nvSpPr>
            <p:spPr>
              <a:xfrm>
                <a:off x="12965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82" name="Rectangle 7581"/>
              <p:cNvSpPr/>
              <p:nvPr/>
            </p:nvSpPr>
            <p:spPr>
              <a:xfrm>
                <a:off x="1489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83" name="Rectangle 7582"/>
              <p:cNvSpPr/>
              <p:nvPr/>
            </p:nvSpPr>
            <p:spPr>
              <a:xfrm>
                <a:off x="2251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84" name="Rectangle 7583"/>
              <p:cNvSpPr/>
              <p:nvPr/>
            </p:nvSpPr>
            <p:spPr>
              <a:xfrm>
                <a:off x="3013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85" name="Rectangle 7584"/>
              <p:cNvSpPr/>
              <p:nvPr/>
            </p:nvSpPr>
            <p:spPr>
              <a:xfrm>
                <a:off x="3775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86" name="Rectangle 7585"/>
              <p:cNvSpPr/>
              <p:nvPr/>
            </p:nvSpPr>
            <p:spPr>
              <a:xfrm>
                <a:off x="4537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87" name="Rectangle 7586"/>
              <p:cNvSpPr/>
              <p:nvPr/>
            </p:nvSpPr>
            <p:spPr>
              <a:xfrm>
                <a:off x="5299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88" name="Rectangle 7587"/>
              <p:cNvSpPr/>
              <p:nvPr/>
            </p:nvSpPr>
            <p:spPr>
              <a:xfrm>
                <a:off x="6061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89" name="Rectangle 7588"/>
              <p:cNvSpPr/>
              <p:nvPr/>
            </p:nvSpPr>
            <p:spPr>
              <a:xfrm>
                <a:off x="6823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90" name="Rectangle 7589"/>
              <p:cNvSpPr/>
              <p:nvPr/>
            </p:nvSpPr>
            <p:spPr>
              <a:xfrm>
                <a:off x="7602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91" name="Rectangle 7590"/>
              <p:cNvSpPr/>
              <p:nvPr/>
            </p:nvSpPr>
            <p:spPr>
              <a:xfrm>
                <a:off x="8364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92" name="Rectangle 7591"/>
              <p:cNvSpPr/>
              <p:nvPr/>
            </p:nvSpPr>
            <p:spPr>
              <a:xfrm>
                <a:off x="9126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93" name="Rectangle 7592"/>
              <p:cNvSpPr/>
              <p:nvPr/>
            </p:nvSpPr>
            <p:spPr>
              <a:xfrm>
                <a:off x="9888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94" name="Rectangle 7593"/>
              <p:cNvSpPr/>
              <p:nvPr/>
            </p:nvSpPr>
            <p:spPr>
              <a:xfrm>
                <a:off x="10679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95" name="Rectangle 7594"/>
              <p:cNvSpPr/>
              <p:nvPr/>
            </p:nvSpPr>
            <p:spPr>
              <a:xfrm>
                <a:off x="11441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96" name="Rectangle 7595"/>
              <p:cNvSpPr/>
              <p:nvPr/>
            </p:nvSpPr>
            <p:spPr>
              <a:xfrm>
                <a:off x="12203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97" name="Rectangle 7596"/>
              <p:cNvSpPr/>
              <p:nvPr/>
            </p:nvSpPr>
            <p:spPr>
              <a:xfrm>
                <a:off x="12965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98" name="Rectangle 7597"/>
              <p:cNvSpPr/>
              <p:nvPr/>
            </p:nvSpPr>
            <p:spPr>
              <a:xfrm>
                <a:off x="1489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99" name="Rectangle 7598"/>
              <p:cNvSpPr/>
              <p:nvPr/>
            </p:nvSpPr>
            <p:spPr>
              <a:xfrm>
                <a:off x="2251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00" name="Rectangle 7599"/>
              <p:cNvSpPr/>
              <p:nvPr/>
            </p:nvSpPr>
            <p:spPr>
              <a:xfrm>
                <a:off x="3013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01" name="Rectangle 7600"/>
              <p:cNvSpPr/>
              <p:nvPr/>
            </p:nvSpPr>
            <p:spPr>
              <a:xfrm>
                <a:off x="3775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02" name="Rectangle 7601"/>
              <p:cNvSpPr/>
              <p:nvPr/>
            </p:nvSpPr>
            <p:spPr>
              <a:xfrm>
                <a:off x="4537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03" name="Rectangle 7602"/>
              <p:cNvSpPr/>
              <p:nvPr/>
            </p:nvSpPr>
            <p:spPr>
              <a:xfrm>
                <a:off x="5299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04" name="Rectangle 7603"/>
              <p:cNvSpPr/>
              <p:nvPr/>
            </p:nvSpPr>
            <p:spPr>
              <a:xfrm>
                <a:off x="6061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05" name="Rectangle 7604"/>
              <p:cNvSpPr/>
              <p:nvPr/>
            </p:nvSpPr>
            <p:spPr>
              <a:xfrm>
                <a:off x="6823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06" name="Rectangle 7605"/>
              <p:cNvSpPr/>
              <p:nvPr/>
            </p:nvSpPr>
            <p:spPr>
              <a:xfrm>
                <a:off x="7602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07" name="Rectangle 7606"/>
              <p:cNvSpPr/>
              <p:nvPr/>
            </p:nvSpPr>
            <p:spPr>
              <a:xfrm>
                <a:off x="8364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08" name="Rectangle 7607"/>
              <p:cNvSpPr/>
              <p:nvPr/>
            </p:nvSpPr>
            <p:spPr>
              <a:xfrm>
                <a:off x="9126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09" name="Rectangle 7608"/>
              <p:cNvSpPr/>
              <p:nvPr/>
            </p:nvSpPr>
            <p:spPr>
              <a:xfrm>
                <a:off x="9888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10" name="Rectangle 7609"/>
              <p:cNvSpPr/>
              <p:nvPr/>
            </p:nvSpPr>
            <p:spPr>
              <a:xfrm>
                <a:off x="10679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11" name="Rectangle 7610"/>
              <p:cNvSpPr/>
              <p:nvPr/>
            </p:nvSpPr>
            <p:spPr>
              <a:xfrm>
                <a:off x="11441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12" name="Rectangle 7611"/>
              <p:cNvSpPr/>
              <p:nvPr/>
            </p:nvSpPr>
            <p:spPr>
              <a:xfrm>
                <a:off x="12203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13" name="Rectangle 7612"/>
              <p:cNvSpPr/>
              <p:nvPr/>
            </p:nvSpPr>
            <p:spPr>
              <a:xfrm>
                <a:off x="12965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14" name="Rectangle 7613"/>
              <p:cNvSpPr/>
              <p:nvPr/>
            </p:nvSpPr>
            <p:spPr>
              <a:xfrm>
                <a:off x="1489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15" name="Rectangle 7614"/>
              <p:cNvSpPr/>
              <p:nvPr/>
            </p:nvSpPr>
            <p:spPr>
              <a:xfrm>
                <a:off x="2251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16" name="Rectangle 7615"/>
              <p:cNvSpPr/>
              <p:nvPr/>
            </p:nvSpPr>
            <p:spPr>
              <a:xfrm>
                <a:off x="3013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17" name="Rectangle 7616"/>
              <p:cNvSpPr/>
              <p:nvPr/>
            </p:nvSpPr>
            <p:spPr>
              <a:xfrm>
                <a:off x="3775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18" name="Rectangle 7617"/>
              <p:cNvSpPr/>
              <p:nvPr/>
            </p:nvSpPr>
            <p:spPr>
              <a:xfrm>
                <a:off x="4537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19" name="Rectangle 7618"/>
              <p:cNvSpPr/>
              <p:nvPr/>
            </p:nvSpPr>
            <p:spPr>
              <a:xfrm>
                <a:off x="5299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20" name="Rectangle 7619"/>
              <p:cNvSpPr/>
              <p:nvPr/>
            </p:nvSpPr>
            <p:spPr>
              <a:xfrm>
                <a:off x="6061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21" name="Rectangle 7620"/>
              <p:cNvSpPr/>
              <p:nvPr/>
            </p:nvSpPr>
            <p:spPr>
              <a:xfrm>
                <a:off x="6823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22" name="Rectangle 7621"/>
              <p:cNvSpPr/>
              <p:nvPr/>
            </p:nvSpPr>
            <p:spPr>
              <a:xfrm>
                <a:off x="7602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23" name="Rectangle 7622"/>
              <p:cNvSpPr/>
              <p:nvPr/>
            </p:nvSpPr>
            <p:spPr>
              <a:xfrm>
                <a:off x="8364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24" name="Rectangle 7623"/>
              <p:cNvSpPr/>
              <p:nvPr/>
            </p:nvSpPr>
            <p:spPr>
              <a:xfrm>
                <a:off x="9126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25" name="Rectangle 7624"/>
              <p:cNvSpPr/>
              <p:nvPr/>
            </p:nvSpPr>
            <p:spPr>
              <a:xfrm>
                <a:off x="9888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26" name="Rectangle 7625"/>
              <p:cNvSpPr/>
              <p:nvPr/>
            </p:nvSpPr>
            <p:spPr>
              <a:xfrm>
                <a:off x="10679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27" name="Rectangle 7626"/>
              <p:cNvSpPr/>
              <p:nvPr/>
            </p:nvSpPr>
            <p:spPr>
              <a:xfrm>
                <a:off x="11441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28" name="Rectangle 7627"/>
              <p:cNvSpPr/>
              <p:nvPr/>
            </p:nvSpPr>
            <p:spPr>
              <a:xfrm>
                <a:off x="12203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29" name="Rectangle 7628"/>
              <p:cNvSpPr/>
              <p:nvPr/>
            </p:nvSpPr>
            <p:spPr>
              <a:xfrm>
                <a:off x="12965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30" name="Rectangle 7629"/>
              <p:cNvSpPr/>
              <p:nvPr/>
            </p:nvSpPr>
            <p:spPr>
              <a:xfrm>
                <a:off x="1501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31" name="Rectangle 7630"/>
              <p:cNvSpPr/>
              <p:nvPr/>
            </p:nvSpPr>
            <p:spPr>
              <a:xfrm>
                <a:off x="2263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32" name="Rectangle 7631"/>
              <p:cNvSpPr/>
              <p:nvPr/>
            </p:nvSpPr>
            <p:spPr>
              <a:xfrm>
                <a:off x="3025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33" name="Rectangle 7632"/>
              <p:cNvSpPr/>
              <p:nvPr/>
            </p:nvSpPr>
            <p:spPr>
              <a:xfrm>
                <a:off x="3787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34" name="Rectangle 7633"/>
              <p:cNvSpPr/>
              <p:nvPr/>
            </p:nvSpPr>
            <p:spPr>
              <a:xfrm>
                <a:off x="4549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35" name="Rectangle 7634"/>
              <p:cNvSpPr/>
              <p:nvPr/>
            </p:nvSpPr>
            <p:spPr>
              <a:xfrm>
                <a:off x="5311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36" name="Rectangle 7635"/>
              <p:cNvSpPr/>
              <p:nvPr/>
            </p:nvSpPr>
            <p:spPr>
              <a:xfrm>
                <a:off x="6073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37" name="Rectangle 7636"/>
              <p:cNvSpPr/>
              <p:nvPr/>
            </p:nvSpPr>
            <p:spPr>
              <a:xfrm>
                <a:off x="6835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38" name="Rectangle 7637"/>
              <p:cNvSpPr/>
              <p:nvPr/>
            </p:nvSpPr>
            <p:spPr>
              <a:xfrm>
                <a:off x="7614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39" name="Rectangle 7638"/>
              <p:cNvSpPr/>
              <p:nvPr/>
            </p:nvSpPr>
            <p:spPr>
              <a:xfrm>
                <a:off x="8376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40" name="Rectangle 7639"/>
              <p:cNvSpPr/>
              <p:nvPr/>
            </p:nvSpPr>
            <p:spPr>
              <a:xfrm>
                <a:off x="9138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41" name="Rectangle 7640"/>
              <p:cNvSpPr/>
              <p:nvPr/>
            </p:nvSpPr>
            <p:spPr>
              <a:xfrm>
                <a:off x="9900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42" name="Rectangle 7641"/>
              <p:cNvSpPr/>
              <p:nvPr/>
            </p:nvSpPr>
            <p:spPr>
              <a:xfrm>
                <a:off x="10690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43" name="Rectangle 7642"/>
              <p:cNvSpPr/>
              <p:nvPr/>
            </p:nvSpPr>
            <p:spPr>
              <a:xfrm>
                <a:off x="11452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44" name="Rectangle 7643"/>
              <p:cNvSpPr/>
              <p:nvPr/>
            </p:nvSpPr>
            <p:spPr>
              <a:xfrm>
                <a:off x="12214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45" name="Rectangle 7644"/>
              <p:cNvSpPr/>
              <p:nvPr/>
            </p:nvSpPr>
            <p:spPr>
              <a:xfrm>
                <a:off x="12976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46" name="Rectangle 7645"/>
              <p:cNvSpPr/>
              <p:nvPr/>
            </p:nvSpPr>
            <p:spPr>
              <a:xfrm>
                <a:off x="1501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47" name="Rectangle 7646"/>
              <p:cNvSpPr/>
              <p:nvPr/>
            </p:nvSpPr>
            <p:spPr>
              <a:xfrm>
                <a:off x="2263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48" name="Rectangle 7647"/>
              <p:cNvSpPr/>
              <p:nvPr/>
            </p:nvSpPr>
            <p:spPr>
              <a:xfrm>
                <a:off x="3025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49" name="Rectangle 7648"/>
              <p:cNvSpPr/>
              <p:nvPr/>
            </p:nvSpPr>
            <p:spPr>
              <a:xfrm>
                <a:off x="3787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50" name="Rectangle 7649"/>
              <p:cNvSpPr/>
              <p:nvPr/>
            </p:nvSpPr>
            <p:spPr>
              <a:xfrm>
                <a:off x="4549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51" name="Rectangle 7650"/>
              <p:cNvSpPr/>
              <p:nvPr/>
            </p:nvSpPr>
            <p:spPr>
              <a:xfrm>
                <a:off x="5311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52" name="Rectangle 7651"/>
              <p:cNvSpPr/>
              <p:nvPr/>
            </p:nvSpPr>
            <p:spPr>
              <a:xfrm>
                <a:off x="6073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53" name="Rectangle 7652"/>
              <p:cNvSpPr/>
              <p:nvPr/>
            </p:nvSpPr>
            <p:spPr>
              <a:xfrm>
                <a:off x="6835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54" name="Rectangle 7653"/>
              <p:cNvSpPr/>
              <p:nvPr/>
            </p:nvSpPr>
            <p:spPr>
              <a:xfrm>
                <a:off x="7614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55" name="Rectangle 7654"/>
              <p:cNvSpPr/>
              <p:nvPr/>
            </p:nvSpPr>
            <p:spPr>
              <a:xfrm>
                <a:off x="8376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56" name="Rectangle 7655"/>
              <p:cNvSpPr/>
              <p:nvPr/>
            </p:nvSpPr>
            <p:spPr>
              <a:xfrm>
                <a:off x="9138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57" name="Rectangle 7656"/>
              <p:cNvSpPr/>
              <p:nvPr/>
            </p:nvSpPr>
            <p:spPr>
              <a:xfrm>
                <a:off x="9900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58" name="Rectangle 7657"/>
              <p:cNvSpPr/>
              <p:nvPr/>
            </p:nvSpPr>
            <p:spPr>
              <a:xfrm>
                <a:off x="10690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59" name="Rectangle 7658"/>
              <p:cNvSpPr/>
              <p:nvPr/>
            </p:nvSpPr>
            <p:spPr>
              <a:xfrm>
                <a:off x="11452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60" name="Rectangle 7659"/>
              <p:cNvSpPr/>
              <p:nvPr/>
            </p:nvSpPr>
            <p:spPr>
              <a:xfrm>
                <a:off x="12214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61" name="Rectangle 7660"/>
              <p:cNvSpPr/>
              <p:nvPr/>
            </p:nvSpPr>
            <p:spPr>
              <a:xfrm>
                <a:off x="12976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62" name="Rectangle 7661"/>
              <p:cNvSpPr/>
              <p:nvPr/>
            </p:nvSpPr>
            <p:spPr>
              <a:xfrm>
                <a:off x="1501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63" name="Rectangle 7662"/>
              <p:cNvSpPr/>
              <p:nvPr/>
            </p:nvSpPr>
            <p:spPr>
              <a:xfrm>
                <a:off x="2263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64" name="Rectangle 7663"/>
              <p:cNvSpPr/>
              <p:nvPr/>
            </p:nvSpPr>
            <p:spPr>
              <a:xfrm>
                <a:off x="3025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65" name="Rectangle 7664"/>
              <p:cNvSpPr/>
              <p:nvPr/>
            </p:nvSpPr>
            <p:spPr>
              <a:xfrm>
                <a:off x="3787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66" name="Rectangle 7665"/>
              <p:cNvSpPr/>
              <p:nvPr/>
            </p:nvSpPr>
            <p:spPr>
              <a:xfrm>
                <a:off x="4549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67" name="Rectangle 7666"/>
              <p:cNvSpPr/>
              <p:nvPr/>
            </p:nvSpPr>
            <p:spPr>
              <a:xfrm>
                <a:off x="5311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68" name="Rectangle 7667"/>
              <p:cNvSpPr/>
              <p:nvPr/>
            </p:nvSpPr>
            <p:spPr>
              <a:xfrm>
                <a:off x="6073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69" name="Rectangle 7668"/>
              <p:cNvSpPr/>
              <p:nvPr/>
            </p:nvSpPr>
            <p:spPr>
              <a:xfrm>
                <a:off x="6835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70" name="Rectangle 7669"/>
              <p:cNvSpPr/>
              <p:nvPr/>
            </p:nvSpPr>
            <p:spPr>
              <a:xfrm>
                <a:off x="7614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71" name="Rectangle 7670"/>
              <p:cNvSpPr/>
              <p:nvPr/>
            </p:nvSpPr>
            <p:spPr>
              <a:xfrm>
                <a:off x="8376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72" name="Rectangle 7671"/>
              <p:cNvSpPr/>
              <p:nvPr/>
            </p:nvSpPr>
            <p:spPr>
              <a:xfrm>
                <a:off x="9138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73" name="Rectangle 7672"/>
              <p:cNvSpPr/>
              <p:nvPr/>
            </p:nvSpPr>
            <p:spPr>
              <a:xfrm>
                <a:off x="9900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74" name="Rectangle 7673"/>
              <p:cNvSpPr/>
              <p:nvPr/>
            </p:nvSpPr>
            <p:spPr>
              <a:xfrm>
                <a:off x="10690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75" name="Rectangle 7674"/>
              <p:cNvSpPr/>
              <p:nvPr/>
            </p:nvSpPr>
            <p:spPr>
              <a:xfrm>
                <a:off x="11452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76" name="Rectangle 7675"/>
              <p:cNvSpPr/>
              <p:nvPr/>
            </p:nvSpPr>
            <p:spPr>
              <a:xfrm>
                <a:off x="12214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77" name="Rectangle 7676"/>
              <p:cNvSpPr/>
              <p:nvPr/>
            </p:nvSpPr>
            <p:spPr>
              <a:xfrm>
                <a:off x="12976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78" name="Rectangle 7677"/>
              <p:cNvSpPr/>
              <p:nvPr/>
            </p:nvSpPr>
            <p:spPr>
              <a:xfrm>
                <a:off x="1501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79" name="Rectangle 7678"/>
              <p:cNvSpPr/>
              <p:nvPr/>
            </p:nvSpPr>
            <p:spPr>
              <a:xfrm>
                <a:off x="2263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80" name="Rectangle 7679"/>
              <p:cNvSpPr/>
              <p:nvPr/>
            </p:nvSpPr>
            <p:spPr>
              <a:xfrm>
                <a:off x="3025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81" name="Rectangle 7680"/>
              <p:cNvSpPr/>
              <p:nvPr/>
            </p:nvSpPr>
            <p:spPr>
              <a:xfrm>
                <a:off x="3787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82" name="Rectangle 7681"/>
              <p:cNvSpPr/>
              <p:nvPr/>
            </p:nvSpPr>
            <p:spPr>
              <a:xfrm>
                <a:off x="4549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83" name="Rectangle 7682"/>
              <p:cNvSpPr/>
              <p:nvPr/>
            </p:nvSpPr>
            <p:spPr>
              <a:xfrm>
                <a:off x="5311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84" name="Rectangle 7683"/>
              <p:cNvSpPr/>
              <p:nvPr/>
            </p:nvSpPr>
            <p:spPr>
              <a:xfrm>
                <a:off x="6073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85" name="Rectangle 7684"/>
              <p:cNvSpPr/>
              <p:nvPr/>
            </p:nvSpPr>
            <p:spPr>
              <a:xfrm>
                <a:off x="6835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86" name="Rectangle 7685"/>
              <p:cNvSpPr/>
              <p:nvPr/>
            </p:nvSpPr>
            <p:spPr>
              <a:xfrm>
                <a:off x="7614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87" name="Rectangle 7686"/>
              <p:cNvSpPr/>
              <p:nvPr/>
            </p:nvSpPr>
            <p:spPr>
              <a:xfrm>
                <a:off x="8376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88" name="Rectangle 7687"/>
              <p:cNvSpPr/>
              <p:nvPr/>
            </p:nvSpPr>
            <p:spPr>
              <a:xfrm>
                <a:off x="9138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89" name="Rectangle 7688"/>
              <p:cNvSpPr/>
              <p:nvPr/>
            </p:nvSpPr>
            <p:spPr>
              <a:xfrm>
                <a:off x="9900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90" name="Rectangle 7689"/>
              <p:cNvSpPr/>
              <p:nvPr/>
            </p:nvSpPr>
            <p:spPr>
              <a:xfrm>
                <a:off x="10690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91" name="Rectangle 7690"/>
              <p:cNvSpPr/>
              <p:nvPr/>
            </p:nvSpPr>
            <p:spPr>
              <a:xfrm>
                <a:off x="11452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92" name="Rectangle 7691"/>
              <p:cNvSpPr/>
              <p:nvPr/>
            </p:nvSpPr>
            <p:spPr>
              <a:xfrm>
                <a:off x="12214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93" name="Rectangle 7692"/>
              <p:cNvSpPr/>
              <p:nvPr/>
            </p:nvSpPr>
            <p:spPr>
              <a:xfrm>
                <a:off x="12976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94" name="Rectangle 7693"/>
              <p:cNvSpPr/>
              <p:nvPr/>
            </p:nvSpPr>
            <p:spPr>
              <a:xfrm>
                <a:off x="1484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95" name="Rectangle 7694"/>
              <p:cNvSpPr/>
              <p:nvPr/>
            </p:nvSpPr>
            <p:spPr>
              <a:xfrm>
                <a:off x="2246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96" name="Rectangle 7695"/>
              <p:cNvSpPr/>
              <p:nvPr/>
            </p:nvSpPr>
            <p:spPr>
              <a:xfrm>
                <a:off x="3008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97" name="Rectangle 7696"/>
              <p:cNvSpPr/>
              <p:nvPr/>
            </p:nvSpPr>
            <p:spPr>
              <a:xfrm>
                <a:off x="3770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98" name="Rectangle 7697"/>
              <p:cNvSpPr/>
              <p:nvPr/>
            </p:nvSpPr>
            <p:spPr>
              <a:xfrm>
                <a:off x="4532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99" name="Rectangle 7698"/>
              <p:cNvSpPr/>
              <p:nvPr/>
            </p:nvSpPr>
            <p:spPr>
              <a:xfrm>
                <a:off x="5294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00" name="Rectangle 7699"/>
              <p:cNvSpPr/>
              <p:nvPr/>
            </p:nvSpPr>
            <p:spPr>
              <a:xfrm>
                <a:off x="6056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01" name="Rectangle 7700"/>
              <p:cNvSpPr/>
              <p:nvPr/>
            </p:nvSpPr>
            <p:spPr>
              <a:xfrm>
                <a:off x="6818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02" name="Rectangle 7701"/>
              <p:cNvSpPr/>
              <p:nvPr/>
            </p:nvSpPr>
            <p:spPr>
              <a:xfrm>
                <a:off x="7597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03" name="Rectangle 7702"/>
              <p:cNvSpPr/>
              <p:nvPr/>
            </p:nvSpPr>
            <p:spPr>
              <a:xfrm>
                <a:off x="8359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04" name="Rectangle 7703"/>
              <p:cNvSpPr/>
              <p:nvPr/>
            </p:nvSpPr>
            <p:spPr>
              <a:xfrm>
                <a:off x="9121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05" name="Rectangle 7704"/>
              <p:cNvSpPr/>
              <p:nvPr/>
            </p:nvSpPr>
            <p:spPr>
              <a:xfrm>
                <a:off x="9883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06" name="Rectangle 7705"/>
              <p:cNvSpPr/>
              <p:nvPr/>
            </p:nvSpPr>
            <p:spPr>
              <a:xfrm>
                <a:off x="10673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07" name="Rectangle 7706"/>
              <p:cNvSpPr/>
              <p:nvPr/>
            </p:nvSpPr>
            <p:spPr>
              <a:xfrm>
                <a:off x="11435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08" name="Rectangle 7707"/>
              <p:cNvSpPr/>
              <p:nvPr/>
            </p:nvSpPr>
            <p:spPr>
              <a:xfrm>
                <a:off x="12197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09" name="Rectangle 7708"/>
              <p:cNvSpPr/>
              <p:nvPr/>
            </p:nvSpPr>
            <p:spPr>
              <a:xfrm>
                <a:off x="12959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10" name="Rectangle 7709"/>
              <p:cNvSpPr/>
              <p:nvPr/>
            </p:nvSpPr>
            <p:spPr>
              <a:xfrm>
                <a:off x="1484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11" name="Rectangle 7710"/>
              <p:cNvSpPr/>
              <p:nvPr/>
            </p:nvSpPr>
            <p:spPr>
              <a:xfrm>
                <a:off x="2246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12" name="Rectangle 7711"/>
              <p:cNvSpPr/>
              <p:nvPr/>
            </p:nvSpPr>
            <p:spPr>
              <a:xfrm>
                <a:off x="3008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13" name="Rectangle 7712"/>
              <p:cNvSpPr/>
              <p:nvPr/>
            </p:nvSpPr>
            <p:spPr>
              <a:xfrm>
                <a:off x="3770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14" name="Rectangle 7713"/>
              <p:cNvSpPr/>
              <p:nvPr/>
            </p:nvSpPr>
            <p:spPr>
              <a:xfrm>
                <a:off x="4532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15" name="Rectangle 7714"/>
              <p:cNvSpPr/>
              <p:nvPr/>
            </p:nvSpPr>
            <p:spPr>
              <a:xfrm>
                <a:off x="5294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16" name="Rectangle 7715"/>
              <p:cNvSpPr/>
              <p:nvPr/>
            </p:nvSpPr>
            <p:spPr>
              <a:xfrm>
                <a:off x="6056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17" name="Rectangle 7716"/>
              <p:cNvSpPr/>
              <p:nvPr/>
            </p:nvSpPr>
            <p:spPr>
              <a:xfrm>
                <a:off x="6818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18" name="Rectangle 7717"/>
              <p:cNvSpPr/>
              <p:nvPr/>
            </p:nvSpPr>
            <p:spPr>
              <a:xfrm>
                <a:off x="7597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19" name="Rectangle 7718"/>
              <p:cNvSpPr/>
              <p:nvPr/>
            </p:nvSpPr>
            <p:spPr>
              <a:xfrm>
                <a:off x="8359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20" name="Rectangle 7719"/>
              <p:cNvSpPr/>
              <p:nvPr/>
            </p:nvSpPr>
            <p:spPr>
              <a:xfrm>
                <a:off x="9121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21" name="Rectangle 7720"/>
              <p:cNvSpPr/>
              <p:nvPr/>
            </p:nvSpPr>
            <p:spPr>
              <a:xfrm>
                <a:off x="9883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22" name="Rectangle 7721"/>
              <p:cNvSpPr/>
              <p:nvPr/>
            </p:nvSpPr>
            <p:spPr>
              <a:xfrm>
                <a:off x="10673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23" name="Rectangle 7722"/>
              <p:cNvSpPr/>
              <p:nvPr/>
            </p:nvSpPr>
            <p:spPr>
              <a:xfrm>
                <a:off x="11435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24" name="Rectangle 7723"/>
              <p:cNvSpPr/>
              <p:nvPr/>
            </p:nvSpPr>
            <p:spPr>
              <a:xfrm>
                <a:off x="12197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25" name="Rectangle 7724"/>
              <p:cNvSpPr/>
              <p:nvPr/>
            </p:nvSpPr>
            <p:spPr>
              <a:xfrm>
                <a:off x="12959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26" name="Rectangle 7725"/>
              <p:cNvSpPr/>
              <p:nvPr/>
            </p:nvSpPr>
            <p:spPr>
              <a:xfrm>
                <a:off x="1484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27" name="Rectangle 7726"/>
              <p:cNvSpPr/>
              <p:nvPr/>
            </p:nvSpPr>
            <p:spPr>
              <a:xfrm>
                <a:off x="2246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28" name="Rectangle 7727"/>
              <p:cNvSpPr/>
              <p:nvPr/>
            </p:nvSpPr>
            <p:spPr>
              <a:xfrm>
                <a:off x="3008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29" name="Rectangle 7728"/>
              <p:cNvSpPr/>
              <p:nvPr/>
            </p:nvSpPr>
            <p:spPr>
              <a:xfrm>
                <a:off x="3770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30" name="Rectangle 7729"/>
              <p:cNvSpPr/>
              <p:nvPr/>
            </p:nvSpPr>
            <p:spPr>
              <a:xfrm>
                <a:off x="4532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31" name="Rectangle 7730"/>
              <p:cNvSpPr/>
              <p:nvPr/>
            </p:nvSpPr>
            <p:spPr>
              <a:xfrm>
                <a:off x="5294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32" name="Rectangle 7731"/>
              <p:cNvSpPr/>
              <p:nvPr/>
            </p:nvSpPr>
            <p:spPr>
              <a:xfrm>
                <a:off x="6056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33" name="Rectangle 7732"/>
              <p:cNvSpPr/>
              <p:nvPr/>
            </p:nvSpPr>
            <p:spPr>
              <a:xfrm>
                <a:off x="6818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34" name="Rectangle 7733"/>
              <p:cNvSpPr/>
              <p:nvPr/>
            </p:nvSpPr>
            <p:spPr>
              <a:xfrm>
                <a:off x="7597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35" name="Rectangle 7734"/>
              <p:cNvSpPr/>
              <p:nvPr/>
            </p:nvSpPr>
            <p:spPr>
              <a:xfrm>
                <a:off x="8359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36" name="Rectangle 7735"/>
              <p:cNvSpPr/>
              <p:nvPr/>
            </p:nvSpPr>
            <p:spPr>
              <a:xfrm>
                <a:off x="9121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37" name="Rectangle 7736"/>
              <p:cNvSpPr/>
              <p:nvPr/>
            </p:nvSpPr>
            <p:spPr>
              <a:xfrm>
                <a:off x="9883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38" name="Rectangle 7737"/>
              <p:cNvSpPr/>
              <p:nvPr/>
            </p:nvSpPr>
            <p:spPr>
              <a:xfrm>
                <a:off x="10673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39" name="Rectangle 7738"/>
              <p:cNvSpPr/>
              <p:nvPr/>
            </p:nvSpPr>
            <p:spPr>
              <a:xfrm>
                <a:off x="11435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40" name="Rectangle 7739"/>
              <p:cNvSpPr/>
              <p:nvPr/>
            </p:nvSpPr>
            <p:spPr>
              <a:xfrm>
                <a:off x="12197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41" name="Rectangle 7740"/>
              <p:cNvSpPr/>
              <p:nvPr/>
            </p:nvSpPr>
            <p:spPr>
              <a:xfrm>
                <a:off x="12959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42" name="Rectangle 7741"/>
              <p:cNvSpPr/>
              <p:nvPr/>
            </p:nvSpPr>
            <p:spPr>
              <a:xfrm>
                <a:off x="1484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43" name="Rectangle 7742"/>
              <p:cNvSpPr/>
              <p:nvPr/>
            </p:nvSpPr>
            <p:spPr>
              <a:xfrm>
                <a:off x="2246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44" name="Rectangle 7743"/>
              <p:cNvSpPr/>
              <p:nvPr/>
            </p:nvSpPr>
            <p:spPr>
              <a:xfrm>
                <a:off x="3008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45" name="Rectangle 7744"/>
              <p:cNvSpPr/>
              <p:nvPr/>
            </p:nvSpPr>
            <p:spPr>
              <a:xfrm>
                <a:off x="3770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46" name="Rectangle 7745"/>
              <p:cNvSpPr/>
              <p:nvPr/>
            </p:nvSpPr>
            <p:spPr>
              <a:xfrm>
                <a:off x="4532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47" name="Rectangle 7746"/>
              <p:cNvSpPr/>
              <p:nvPr/>
            </p:nvSpPr>
            <p:spPr>
              <a:xfrm>
                <a:off x="5294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48" name="Rectangle 7747"/>
              <p:cNvSpPr/>
              <p:nvPr/>
            </p:nvSpPr>
            <p:spPr>
              <a:xfrm>
                <a:off x="6056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49" name="Rectangle 7748"/>
              <p:cNvSpPr/>
              <p:nvPr/>
            </p:nvSpPr>
            <p:spPr>
              <a:xfrm>
                <a:off x="6818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50" name="Rectangle 7749"/>
              <p:cNvSpPr/>
              <p:nvPr/>
            </p:nvSpPr>
            <p:spPr>
              <a:xfrm>
                <a:off x="7597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51" name="Rectangle 7750"/>
              <p:cNvSpPr/>
              <p:nvPr/>
            </p:nvSpPr>
            <p:spPr>
              <a:xfrm>
                <a:off x="8359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52" name="Rectangle 7751"/>
              <p:cNvSpPr/>
              <p:nvPr/>
            </p:nvSpPr>
            <p:spPr>
              <a:xfrm>
                <a:off x="9121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53" name="Rectangle 7752"/>
              <p:cNvSpPr/>
              <p:nvPr/>
            </p:nvSpPr>
            <p:spPr>
              <a:xfrm>
                <a:off x="9883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54" name="Rectangle 7753"/>
              <p:cNvSpPr/>
              <p:nvPr/>
            </p:nvSpPr>
            <p:spPr>
              <a:xfrm>
                <a:off x="10673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55" name="Rectangle 7754"/>
              <p:cNvSpPr/>
              <p:nvPr/>
            </p:nvSpPr>
            <p:spPr>
              <a:xfrm>
                <a:off x="11435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56" name="Rectangle 7755"/>
              <p:cNvSpPr/>
              <p:nvPr/>
            </p:nvSpPr>
            <p:spPr>
              <a:xfrm>
                <a:off x="12197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57" name="Rectangle 7756"/>
              <p:cNvSpPr/>
              <p:nvPr/>
            </p:nvSpPr>
            <p:spPr>
              <a:xfrm>
                <a:off x="12959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</p:grpSp>
        <p:sp>
          <p:nvSpPr>
            <p:cNvPr id="7758" name="Rectangle 7757"/>
            <p:cNvSpPr/>
            <p:nvPr/>
          </p:nvSpPr>
          <p:spPr>
            <a:xfrm>
              <a:off x="4268788" y="4257675"/>
              <a:ext cx="1219200" cy="1219200"/>
            </a:xfrm>
            <a:prstGeom prst="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2438430" hangingPunct="1">
                <a:defRPr/>
              </a:pPr>
              <a:endParaRPr lang="en-US" sz="3600" b="0" kern="1200">
                <a:solidFill>
                  <a:srgbClr val="FFFFFF"/>
                </a:solidFill>
                <a:latin typeface="Trebuchet MS"/>
              </a:endParaRPr>
            </a:p>
          </p:txBody>
        </p:sp>
        <p:sp>
          <p:nvSpPr>
            <p:cNvPr id="7759" name="Rectangle 7758"/>
            <p:cNvSpPr/>
            <p:nvPr/>
          </p:nvSpPr>
          <p:spPr>
            <a:xfrm>
              <a:off x="4284663" y="4257675"/>
              <a:ext cx="1219200" cy="1219200"/>
            </a:xfrm>
            <a:prstGeom prst="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2438430" hangingPunct="1">
                <a:defRPr/>
              </a:pPr>
              <a:endParaRPr lang="en-US" sz="3600" b="0" kern="1200">
                <a:solidFill>
                  <a:srgbClr val="FFFFFF"/>
                </a:solidFill>
                <a:latin typeface="Trebuchet MS"/>
              </a:endParaRPr>
            </a:p>
          </p:txBody>
        </p:sp>
        <p:grpSp>
          <p:nvGrpSpPr>
            <p:cNvPr id="7760" name="Group 7759"/>
            <p:cNvGrpSpPr/>
            <p:nvPr/>
          </p:nvGrpSpPr>
          <p:grpSpPr>
            <a:xfrm>
              <a:off x="5500048" y="4257375"/>
              <a:ext cx="1226024" cy="1231710"/>
              <a:chOff x="148419" y="2895600"/>
              <a:chExt cx="1226024" cy="1231710"/>
            </a:xfrm>
            <a:noFill/>
          </p:grpSpPr>
          <p:sp>
            <p:nvSpPr>
              <p:cNvPr id="7761" name="Rectangle 7760"/>
              <p:cNvSpPr/>
              <p:nvPr/>
            </p:nvSpPr>
            <p:spPr>
              <a:xfrm>
                <a:off x="1506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62" name="Rectangle 7761"/>
              <p:cNvSpPr/>
              <p:nvPr/>
            </p:nvSpPr>
            <p:spPr>
              <a:xfrm>
                <a:off x="2268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63" name="Rectangle 7762"/>
              <p:cNvSpPr/>
              <p:nvPr/>
            </p:nvSpPr>
            <p:spPr>
              <a:xfrm>
                <a:off x="3030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64" name="Rectangle 7763"/>
              <p:cNvSpPr/>
              <p:nvPr/>
            </p:nvSpPr>
            <p:spPr>
              <a:xfrm>
                <a:off x="3792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65" name="Rectangle 7764"/>
              <p:cNvSpPr/>
              <p:nvPr/>
            </p:nvSpPr>
            <p:spPr>
              <a:xfrm>
                <a:off x="4554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66" name="Rectangle 7765"/>
              <p:cNvSpPr/>
              <p:nvPr/>
            </p:nvSpPr>
            <p:spPr>
              <a:xfrm>
                <a:off x="5316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67" name="Rectangle 7766"/>
              <p:cNvSpPr/>
              <p:nvPr/>
            </p:nvSpPr>
            <p:spPr>
              <a:xfrm>
                <a:off x="6078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68" name="Rectangle 7767"/>
              <p:cNvSpPr/>
              <p:nvPr/>
            </p:nvSpPr>
            <p:spPr>
              <a:xfrm>
                <a:off x="6840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69" name="Rectangle 7768"/>
              <p:cNvSpPr/>
              <p:nvPr/>
            </p:nvSpPr>
            <p:spPr>
              <a:xfrm>
                <a:off x="7620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70" name="Rectangle 7769"/>
              <p:cNvSpPr/>
              <p:nvPr/>
            </p:nvSpPr>
            <p:spPr>
              <a:xfrm>
                <a:off x="8382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71" name="Rectangle 7770"/>
              <p:cNvSpPr/>
              <p:nvPr/>
            </p:nvSpPr>
            <p:spPr>
              <a:xfrm>
                <a:off x="9144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72" name="Rectangle 7771"/>
              <p:cNvSpPr/>
              <p:nvPr/>
            </p:nvSpPr>
            <p:spPr>
              <a:xfrm>
                <a:off x="9906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73" name="Rectangle 7772"/>
              <p:cNvSpPr/>
              <p:nvPr/>
            </p:nvSpPr>
            <p:spPr>
              <a:xfrm>
                <a:off x="10696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74" name="Rectangle 7773"/>
              <p:cNvSpPr/>
              <p:nvPr/>
            </p:nvSpPr>
            <p:spPr>
              <a:xfrm>
                <a:off x="11458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75" name="Rectangle 7774"/>
              <p:cNvSpPr/>
              <p:nvPr/>
            </p:nvSpPr>
            <p:spPr>
              <a:xfrm>
                <a:off x="12220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76" name="Rectangle 7775"/>
              <p:cNvSpPr/>
              <p:nvPr/>
            </p:nvSpPr>
            <p:spPr>
              <a:xfrm>
                <a:off x="12982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77" name="Rectangle 7776"/>
              <p:cNvSpPr/>
              <p:nvPr/>
            </p:nvSpPr>
            <p:spPr>
              <a:xfrm>
                <a:off x="1506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78" name="Rectangle 7777"/>
              <p:cNvSpPr/>
              <p:nvPr/>
            </p:nvSpPr>
            <p:spPr>
              <a:xfrm>
                <a:off x="2268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79" name="Rectangle 7778"/>
              <p:cNvSpPr/>
              <p:nvPr/>
            </p:nvSpPr>
            <p:spPr>
              <a:xfrm>
                <a:off x="3030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80" name="Rectangle 7779"/>
              <p:cNvSpPr/>
              <p:nvPr/>
            </p:nvSpPr>
            <p:spPr>
              <a:xfrm>
                <a:off x="3792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81" name="Rectangle 7780"/>
              <p:cNvSpPr/>
              <p:nvPr/>
            </p:nvSpPr>
            <p:spPr>
              <a:xfrm>
                <a:off x="4554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82" name="Rectangle 7781"/>
              <p:cNvSpPr/>
              <p:nvPr/>
            </p:nvSpPr>
            <p:spPr>
              <a:xfrm>
                <a:off x="5316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83" name="Rectangle 7782"/>
              <p:cNvSpPr/>
              <p:nvPr/>
            </p:nvSpPr>
            <p:spPr>
              <a:xfrm>
                <a:off x="6078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84" name="Rectangle 7783"/>
              <p:cNvSpPr/>
              <p:nvPr/>
            </p:nvSpPr>
            <p:spPr>
              <a:xfrm>
                <a:off x="6840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85" name="Rectangle 7784"/>
              <p:cNvSpPr/>
              <p:nvPr/>
            </p:nvSpPr>
            <p:spPr>
              <a:xfrm>
                <a:off x="7620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86" name="Rectangle 7785"/>
              <p:cNvSpPr/>
              <p:nvPr/>
            </p:nvSpPr>
            <p:spPr>
              <a:xfrm>
                <a:off x="8382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87" name="Rectangle 7786"/>
              <p:cNvSpPr/>
              <p:nvPr/>
            </p:nvSpPr>
            <p:spPr>
              <a:xfrm>
                <a:off x="9144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88" name="Rectangle 7787"/>
              <p:cNvSpPr/>
              <p:nvPr/>
            </p:nvSpPr>
            <p:spPr>
              <a:xfrm>
                <a:off x="9906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89" name="Rectangle 7788"/>
              <p:cNvSpPr/>
              <p:nvPr/>
            </p:nvSpPr>
            <p:spPr>
              <a:xfrm>
                <a:off x="10696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90" name="Rectangle 7789"/>
              <p:cNvSpPr/>
              <p:nvPr/>
            </p:nvSpPr>
            <p:spPr>
              <a:xfrm>
                <a:off x="11458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91" name="Rectangle 7790"/>
              <p:cNvSpPr/>
              <p:nvPr/>
            </p:nvSpPr>
            <p:spPr>
              <a:xfrm>
                <a:off x="12220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92" name="Rectangle 7791"/>
              <p:cNvSpPr/>
              <p:nvPr/>
            </p:nvSpPr>
            <p:spPr>
              <a:xfrm>
                <a:off x="12982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93" name="Rectangle 7792"/>
              <p:cNvSpPr/>
              <p:nvPr/>
            </p:nvSpPr>
            <p:spPr>
              <a:xfrm>
                <a:off x="1506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94" name="Rectangle 7793"/>
              <p:cNvSpPr/>
              <p:nvPr/>
            </p:nvSpPr>
            <p:spPr>
              <a:xfrm>
                <a:off x="2268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95" name="Rectangle 7794"/>
              <p:cNvSpPr/>
              <p:nvPr/>
            </p:nvSpPr>
            <p:spPr>
              <a:xfrm>
                <a:off x="3030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96" name="Rectangle 7795"/>
              <p:cNvSpPr/>
              <p:nvPr/>
            </p:nvSpPr>
            <p:spPr>
              <a:xfrm>
                <a:off x="3792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97" name="Rectangle 7796"/>
              <p:cNvSpPr/>
              <p:nvPr/>
            </p:nvSpPr>
            <p:spPr>
              <a:xfrm>
                <a:off x="4554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98" name="Rectangle 7797"/>
              <p:cNvSpPr/>
              <p:nvPr/>
            </p:nvSpPr>
            <p:spPr>
              <a:xfrm>
                <a:off x="5316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99" name="Rectangle 7798"/>
              <p:cNvSpPr/>
              <p:nvPr/>
            </p:nvSpPr>
            <p:spPr>
              <a:xfrm>
                <a:off x="6078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00" name="Rectangle 7799"/>
              <p:cNvSpPr/>
              <p:nvPr/>
            </p:nvSpPr>
            <p:spPr>
              <a:xfrm>
                <a:off x="6840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01" name="Rectangle 7800"/>
              <p:cNvSpPr/>
              <p:nvPr/>
            </p:nvSpPr>
            <p:spPr>
              <a:xfrm>
                <a:off x="7620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02" name="Rectangle 7801"/>
              <p:cNvSpPr/>
              <p:nvPr/>
            </p:nvSpPr>
            <p:spPr>
              <a:xfrm>
                <a:off x="8382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03" name="Rectangle 7802"/>
              <p:cNvSpPr/>
              <p:nvPr/>
            </p:nvSpPr>
            <p:spPr>
              <a:xfrm>
                <a:off x="9144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04" name="Rectangle 7803"/>
              <p:cNvSpPr/>
              <p:nvPr/>
            </p:nvSpPr>
            <p:spPr>
              <a:xfrm>
                <a:off x="9906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05" name="Rectangle 7804"/>
              <p:cNvSpPr/>
              <p:nvPr/>
            </p:nvSpPr>
            <p:spPr>
              <a:xfrm>
                <a:off x="10696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06" name="Rectangle 7805"/>
              <p:cNvSpPr/>
              <p:nvPr/>
            </p:nvSpPr>
            <p:spPr>
              <a:xfrm>
                <a:off x="11458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07" name="Rectangle 7806"/>
              <p:cNvSpPr/>
              <p:nvPr/>
            </p:nvSpPr>
            <p:spPr>
              <a:xfrm>
                <a:off x="12220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08" name="Rectangle 7807"/>
              <p:cNvSpPr/>
              <p:nvPr/>
            </p:nvSpPr>
            <p:spPr>
              <a:xfrm>
                <a:off x="12982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09" name="Rectangle 7808"/>
              <p:cNvSpPr/>
              <p:nvPr/>
            </p:nvSpPr>
            <p:spPr>
              <a:xfrm>
                <a:off x="1506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10" name="Rectangle 7809"/>
              <p:cNvSpPr/>
              <p:nvPr/>
            </p:nvSpPr>
            <p:spPr>
              <a:xfrm>
                <a:off x="2268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11" name="Rectangle 7810"/>
              <p:cNvSpPr/>
              <p:nvPr/>
            </p:nvSpPr>
            <p:spPr>
              <a:xfrm>
                <a:off x="3030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12" name="Rectangle 7811"/>
              <p:cNvSpPr/>
              <p:nvPr/>
            </p:nvSpPr>
            <p:spPr>
              <a:xfrm>
                <a:off x="3792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13" name="Rectangle 7812"/>
              <p:cNvSpPr/>
              <p:nvPr/>
            </p:nvSpPr>
            <p:spPr>
              <a:xfrm>
                <a:off x="4554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14" name="Rectangle 7813"/>
              <p:cNvSpPr/>
              <p:nvPr/>
            </p:nvSpPr>
            <p:spPr>
              <a:xfrm>
                <a:off x="5316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15" name="Rectangle 7814"/>
              <p:cNvSpPr/>
              <p:nvPr/>
            </p:nvSpPr>
            <p:spPr>
              <a:xfrm>
                <a:off x="6078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16" name="Rectangle 7815"/>
              <p:cNvSpPr/>
              <p:nvPr/>
            </p:nvSpPr>
            <p:spPr>
              <a:xfrm>
                <a:off x="6840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17" name="Rectangle 7816"/>
              <p:cNvSpPr/>
              <p:nvPr/>
            </p:nvSpPr>
            <p:spPr>
              <a:xfrm>
                <a:off x="7620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18" name="Rectangle 7817"/>
              <p:cNvSpPr/>
              <p:nvPr/>
            </p:nvSpPr>
            <p:spPr>
              <a:xfrm>
                <a:off x="8382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19" name="Rectangle 7818"/>
              <p:cNvSpPr/>
              <p:nvPr/>
            </p:nvSpPr>
            <p:spPr>
              <a:xfrm>
                <a:off x="9144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20" name="Rectangle 7819"/>
              <p:cNvSpPr/>
              <p:nvPr/>
            </p:nvSpPr>
            <p:spPr>
              <a:xfrm>
                <a:off x="9906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21" name="Rectangle 7820"/>
              <p:cNvSpPr/>
              <p:nvPr/>
            </p:nvSpPr>
            <p:spPr>
              <a:xfrm>
                <a:off x="10696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22" name="Rectangle 7821"/>
              <p:cNvSpPr/>
              <p:nvPr/>
            </p:nvSpPr>
            <p:spPr>
              <a:xfrm>
                <a:off x="11458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23" name="Rectangle 7822"/>
              <p:cNvSpPr/>
              <p:nvPr/>
            </p:nvSpPr>
            <p:spPr>
              <a:xfrm>
                <a:off x="12220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24" name="Rectangle 7823"/>
              <p:cNvSpPr/>
              <p:nvPr/>
            </p:nvSpPr>
            <p:spPr>
              <a:xfrm>
                <a:off x="12982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25" name="Rectangle 7824"/>
              <p:cNvSpPr/>
              <p:nvPr/>
            </p:nvSpPr>
            <p:spPr>
              <a:xfrm>
                <a:off x="1489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26" name="Rectangle 7825"/>
              <p:cNvSpPr/>
              <p:nvPr/>
            </p:nvSpPr>
            <p:spPr>
              <a:xfrm>
                <a:off x="2251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27" name="Rectangle 7826"/>
              <p:cNvSpPr/>
              <p:nvPr/>
            </p:nvSpPr>
            <p:spPr>
              <a:xfrm>
                <a:off x="3013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28" name="Rectangle 7827"/>
              <p:cNvSpPr/>
              <p:nvPr/>
            </p:nvSpPr>
            <p:spPr>
              <a:xfrm>
                <a:off x="3775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29" name="Rectangle 7828"/>
              <p:cNvSpPr/>
              <p:nvPr/>
            </p:nvSpPr>
            <p:spPr>
              <a:xfrm>
                <a:off x="4537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30" name="Rectangle 7829"/>
              <p:cNvSpPr/>
              <p:nvPr/>
            </p:nvSpPr>
            <p:spPr>
              <a:xfrm>
                <a:off x="5299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31" name="Rectangle 7830"/>
              <p:cNvSpPr/>
              <p:nvPr/>
            </p:nvSpPr>
            <p:spPr>
              <a:xfrm>
                <a:off x="6061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32" name="Rectangle 7831"/>
              <p:cNvSpPr/>
              <p:nvPr/>
            </p:nvSpPr>
            <p:spPr>
              <a:xfrm>
                <a:off x="6823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33" name="Rectangle 7832"/>
              <p:cNvSpPr/>
              <p:nvPr/>
            </p:nvSpPr>
            <p:spPr>
              <a:xfrm>
                <a:off x="7602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34" name="Rectangle 7833"/>
              <p:cNvSpPr/>
              <p:nvPr/>
            </p:nvSpPr>
            <p:spPr>
              <a:xfrm>
                <a:off x="8364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35" name="Rectangle 7834"/>
              <p:cNvSpPr/>
              <p:nvPr/>
            </p:nvSpPr>
            <p:spPr>
              <a:xfrm>
                <a:off x="9126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36" name="Rectangle 7835"/>
              <p:cNvSpPr/>
              <p:nvPr/>
            </p:nvSpPr>
            <p:spPr>
              <a:xfrm>
                <a:off x="9888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37" name="Rectangle 7836"/>
              <p:cNvSpPr/>
              <p:nvPr/>
            </p:nvSpPr>
            <p:spPr>
              <a:xfrm>
                <a:off x="10679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38" name="Rectangle 7837"/>
              <p:cNvSpPr/>
              <p:nvPr/>
            </p:nvSpPr>
            <p:spPr>
              <a:xfrm>
                <a:off x="11441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39" name="Rectangle 7838"/>
              <p:cNvSpPr/>
              <p:nvPr/>
            </p:nvSpPr>
            <p:spPr>
              <a:xfrm>
                <a:off x="12203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40" name="Rectangle 7839"/>
              <p:cNvSpPr/>
              <p:nvPr/>
            </p:nvSpPr>
            <p:spPr>
              <a:xfrm>
                <a:off x="12965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41" name="Rectangle 7840"/>
              <p:cNvSpPr/>
              <p:nvPr/>
            </p:nvSpPr>
            <p:spPr>
              <a:xfrm>
                <a:off x="1489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42" name="Rectangle 7841"/>
              <p:cNvSpPr/>
              <p:nvPr/>
            </p:nvSpPr>
            <p:spPr>
              <a:xfrm>
                <a:off x="2251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43" name="Rectangle 7842"/>
              <p:cNvSpPr/>
              <p:nvPr/>
            </p:nvSpPr>
            <p:spPr>
              <a:xfrm>
                <a:off x="3013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44" name="Rectangle 7843"/>
              <p:cNvSpPr/>
              <p:nvPr/>
            </p:nvSpPr>
            <p:spPr>
              <a:xfrm>
                <a:off x="3775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45" name="Rectangle 7844"/>
              <p:cNvSpPr/>
              <p:nvPr/>
            </p:nvSpPr>
            <p:spPr>
              <a:xfrm>
                <a:off x="4537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46" name="Rectangle 7845"/>
              <p:cNvSpPr/>
              <p:nvPr/>
            </p:nvSpPr>
            <p:spPr>
              <a:xfrm>
                <a:off x="5299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47" name="Rectangle 7846"/>
              <p:cNvSpPr/>
              <p:nvPr/>
            </p:nvSpPr>
            <p:spPr>
              <a:xfrm>
                <a:off x="6061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48" name="Rectangle 7847"/>
              <p:cNvSpPr/>
              <p:nvPr/>
            </p:nvSpPr>
            <p:spPr>
              <a:xfrm>
                <a:off x="6823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49" name="Rectangle 7848"/>
              <p:cNvSpPr/>
              <p:nvPr/>
            </p:nvSpPr>
            <p:spPr>
              <a:xfrm>
                <a:off x="7602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50" name="Rectangle 7849"/>
              <p:cNvSpPr/>
              <p:nvPr/>
            </p:nvSpPr>
            <p:spPr>
              <a:xfrm>
                <a:off x="8364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51" name="Rectangle 7850"/>
              <p:cNvSpPr/>
              <p:nvPr/>
            </p:nvSpPr>
            <p:spPr>
              <a:xfrm>
                <a:off x="9126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52" name="Rectangle 7851"/>
              <p:cNvSpPr/>
              <p:nvPr/>
            </p:nvSpPr>
            <p:spPr>
              <a:xfrm>
                <a:off x="9888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53" name="Rectangle 7852"/>
              <p:cNvSpPr/>
              <p:nvPr/>
            </p:nvSpPr>
            <p:spPr>
              <a:xfrm>
                <a:off x="10679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54" name="Rectangle 7853"/>
              <p:cNvSpPr/>
              <p:nvPr/>
            </p:nvSpPr>
            <p:spPr>
              <a:xfrm>
                <a:off x="11441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55" name="Rectangle 7854"/>
              <p:cNvSpPr/>
              <p:nvPr/>
            </p:nvSpPr>
            <p:spPr>
              <a:xfrm>
                <a:off x="12203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56" name="Rectangle 7855"/>
              <p:cNvSpPr/>
              <p:nvPr/>
            </p:nvSpPr>
            <p:spPr>
              <a:xfrm>
                <a:off x="12965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57" name="Rectangle 7856"/>
              <p:cNvSpPr/>
              <p:nvPr/>
            </p:nvSpPr>
            <p:spPr>
              <a:xfrm>
                <a:off x="1489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58" name="Rectangle 7857"/>
              <p:cNvSpPr/>
              <p:nvPr/>
            </p:nvSpPr>
            <p:spPr>
              <a:xfrm>
                <a:off x="2251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59" name="Rectangle 7858"/>
              <p:cNvSpPr/>
              <p:nvPr/>
            </p:nvSpPr>
            <p:spPr>
              <a:xfrm>
                <a:off x="3013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60" name="Rectangle 7859"/>
              <p:cNvSpPr/>
              <p:nvPr/>
            </p:nvSpPr>
            <p:spPr>
              <a:xfrm>
                <a:off x="3775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61" name="Rectangle 7860"/>
              <p:cNvSpPr/>
              <p:nvPr/>
            </p:nvSpPr>
            <p:spPr>
              <a:xfrm>
                <a:off x="4537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62" name="Rectangle 7861"/>
              <p:cNvSpPr/>
              <p:nvPr/>
            </p:nvSpPr>
            <p:spPr>
              <a:xfrm>
                <a:off x="5299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63" name="Rectangle 7862"/>
              <p:cNvSpPr/>
              <p:nvPr/>
            </p:nvSpPr>
            <p:spPr>
              <a:xfrm>
                <a:off x="6061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64" name="Rectangle 7863"/>
              <p:cNvSpPr/>
              <p:nvPr/>
            </p:nvSpPr>
            <p:spPr>
              <a:xfrm>
                <a:off x="6823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65" name="Rectangle 7864"/>
              <p:cNvSpPr/>
              <p:nvPr/>
            </p:nvSpPr>
            <p:spPr>
              <a:xfrm>
                <a:off x="7602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66" name="Rectangle 7865"/>
              <p:cNvSpPr/>
              <p:nvPr/>
            </p:nvSpPr>
            <p:spPr>
              <a:xfrm>
                <a:off x="8364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67" name="Rectangle 7866"/>
              <p:cNvSpPr/>
              <p:nvPr/>
            </p:nvSpPr>
            <p:spPr>
              <a:xfrm>
                <a:off x="9126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68" name="Rectangle 7867"/>
              <p:cNvSpPr/>
              <p:nvPr/>
            </p:nvSpPr>
            <p:spPr>
              <a:xfrm>
                <a:off x="9888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69" name="Rectangle 7868"/>
              <p:cNvSpPr/>
              <p:nvPr/>
            </p:nvSpPr>
            <p:spPr>
              <a:xfrm>
                <a:off x="10679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70" name="Rectangle 7869"/>
              <p:cNvSpPr/>
              <p:nvPr/>
            </p:nvSpPr>
            <p:spPr>
              <a:xfrm>
                <a:off x="11441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71" name="Rectangle 7870"/>
              <p:cNvSpPr/>
              <p:nvPr/>
            </p:nvSpPr>
            <p:spPr>
              <a:xfrm>
                <a:off x="12203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72" name="Rectangle 7871"/>
              <p:cNvSpPr/>
              <p:nvPr/>
            </p:nvSpPr>
            <p:spPr>
              <a:xfrm>
                <a:off x="12965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73" name="Rectangle 7872"/>
              <p:cNvSpPr/>
              <p:nvPr/>
            </p:nvSpPr>
            <p:spPr>
              <a:xfrm>
                <a:off x="1489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74" name="Rectangle 7873"/>
              <p:cNvSpPr/>
              <p:nvPr/>
            </p:nvSpPr>
            <p:spPr>
              <a:xfrm>
                <a:off x="2251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75" name="Rectangle 7874"/>
              <p:cNvSpPr/>
              <p:nvPr/>
            </p:nvSpPr>
            <p:spPr>
              <a:xfrm>
                <a:off x="3013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76" name="Rectangle 7875"/>
              <p:cNvSpPr/>
              <p:nvPr/>
            </p:nvSpPr>
            <p:spPr>
              <a:xfrm>
                <a:off x="3775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77" name="Rectangle 7876"/>
              <p:cNvSpPr/>
              <p:nvPr/>
            </p:nvSpPr>
            <p:spPr>
              <a:xfrm>
                <a:off x="4537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78" name="Rectangle 7877"/>
              <p:cNvSpPr/>
              <p:nvPr/>
            </p:nvSpPr>
            <p:spPr>
              <a:xfrm>
                <a:off x="5299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79" name="Rectangle 7878"/>
              <p:cNvSpPr/>
              <p:nvPr/>
            </p:nvSpPr>
            <p:spPr>
              <a:xfrm>
                <a:off x="6061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80" name="Rectangle 7879"/>
              <p:cNvSpPr/>
              <p:nvPr/>
            </p:nvSpPr>
            <p:spPr>
              <a:xfrm>
                <a:off x="6823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81" name="Rectangle 7880"/>
              <p:cNvSpPr/>
              <p:nvPr/>
            </p:nvSpPr>
            <p:spPr>
              <a:xfrm>
                <a:off x="7602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82" name="Rectangle 7881"/>
              <p:cNvSpPr/>
              <p:nvPr/>
            </p:nvSpPr>
            <p:spPr>
              <a:xfrm>
                <a:off x="8364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83" name="Rectangle 7882"/>
              <p:cNvSpPr/>
              <p:nvPr/>
            </p:nvSpPr>
            <p:spPr>
              <a:xfrm>
                <a:off x="9126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84" name="Rectangle 7883"/>
              <p:cNvSpPr/>
              <p:nvPr/>
            </p:nvSpPr>
            <p:spPr>
              <a:xfrm>
                <a:off x="9888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85" name="Rectangle 7884"/>
              <p:cNvSpPr/>
              <p:nvPr/>
            </p:nvSpPr>
            <p:spPr>
              <a:xfrm>
                <a:off x="10679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86" name="Rectangle 7885"/>
              <p:cNvSpPr/>
              <p:nvPr/>
            </p:nvSpPr>
            <p:spPr>
              <a:xfrm>
                <a:off x="11441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87" name="Rectangle 7886"/>
              <p:cNvSpPr/>
              <p:nvPr/>
            </p:nvSpPr>
            <p:spPr>
              <a:xfrm>
                <a:off x="12203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88" name="Rectangle 7887"/>
              <p:cNvSpPr/>
              <p:nvPr/>
            </p:nvSpPr>
            <p:spPr>
              <a:xfrm>
                <a:off x="12965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89" name="Rectangle 7888"/>
              <p:cNvSpPr/>
              <p:nvPr/>
            </p:nvSpPr>
            <p:spPr>
              <a:xfrm>
                <a:off x="1501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90" name="Rectangle 7889"/>
              <p:cNvSpPr/>
              <p:nvPr/>
            </p:nvSpPr>
            <p:spPr>
              <a:xfrm>
                <a:off x="2263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91" name="Rectangle 7890"/>
              <p:cNvSpPr/>
              <p:nvPr/>
            </p:nvSpPr>
            <p:spPr>
              <a:xfrm>
                <a:off x="3025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92" name="Rectangle 7891"/>
              <p:cNvSpPr/>
              <p:nvPr/>
            </p:nvSpPr>
            <p:spPr>
              <a:xfrm>
                <a:off x="3787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93" name="Rectangle 7892"/>
              <p:cNvSpPr/>
              <p:nvPr/>
            </p:nvSpPr>
            <p:spPr>
              <a:xfrm>
                <a:off x="4549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94" name="Rectangle 7893"/>
              <p:cNvSpPr/>
              <p:nvPr/>
            </p:nvSpPr>
            <p:spPr>
              <a:xfrm>
                <a:off x="5311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95" name="Rectangle 7894"/>
              <p:cNvSpPr/>
              <p:nvPr/>
            </p:nvSpPr>
            <p:spPr>
              <a:xfrm>
                <a:off x="6073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96" name="Rectangle 7895"/>
              <p:cNvSpPr/>
              <p:nvPr/>
            </p:nvSpPr>
            <p:spPr>
              <a:xfrm>
                <a:off x="6835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97" name="Rectangle 7896"/>
              <p:cNvSpPr/>
              <p:nvPr/>
            </p:nvSpPr>
            <p:spPr>
              <a:xfrm>
                <a:off x="7614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98" name="Rectangle 7897"/>
              <p:cNvSpPr/>
              <p:nvPr/>
            </p:nvSpPr>
            <p:spPr>
              <a:xfrm>
                <a:off x="8376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99" name="Rectangle 7898"/>
              <p:cNvSpPr/>
              <p:nvPr/>
            </p:nvSpPr>
            <p:spPr>
              <a:xfrm>
                <a:off x="9138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00" name="Rectangle 7899"/>
              <p:cNvSpPr/>
              <p:nvPr/>
            </p:nvSpPr>
            <p:spPr>
              <a:xfrm>
                <a:off x="9900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01" name="Rectangle 7900"/>
              <p:cNvSpPr/>
              <p:nvPr/>
            </p:nvSpPr>
            <p:spPr>
              <a:xfrm>
                <a:off x="10690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02" name="Rectangle 7901"/>
              <p:cNvSpPr/>
              <p:nvPr/>
            </p:nvSpPr>
            <p:spPr>
              <a:xfrm>
                <a:off x="11452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03" name="Rectangle 7902"/>
              <p:cNvSpPr/>
              <p:nvPr/>
            </p:nvSpPr>
            <p:spPr>
              <a:xfrm>
                <a:off x="12214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04" name="Rectangle 7903"/>
              <p:cNvSpPr/>
              <p:nvPr/>
            </p:nvSpPr>
            <p:spPr>
              <a:xfrm>
                <a:off x="12976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05" name="Rectangle 7904"/>
              <p:cNvSpPr/>
              <p:nvPr/>
            </p:nvSpPr>
            <p:spPr>
              <a:xfrm>
                <a:off x="1501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06" name="Rectangle 7905"/>
              <p:cNvSpPr/>
              <p:nvPr/>
            </p:nvSpPr>
            <p:spPr>
              <a:xfrm>
                <a:off x="2263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07" name="Rectangle 7906"/>
              <p:cNvSpPr/>
              <p:nvPr/>
            </p:nvSpPr>
            <p:spPr>
              <a:xfrm>
                <a:off x="3025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08" name="Rectangle 7907"/>
              <p:cNvSpPr/>
              <p:nvPr/>
            </p:nvSpPr>
            <p:spPr>
              <a:xfrm>
                <a:off x="3787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09" name="Rectangle 7908"/>
              <p:cNvSpPr/>
              <p:nvPr/>
            </p:nvSpPr>
            <p:spPr>
              <a:xfrm>
                <a:off x="4549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10" name="Rectangle 7909"/>
              <p:cNvSpPr/>
              <p:nvPr/>
            </p:nvSpPr>
            <p:spPr>
              <a:xfrm>
                <a:off x="5311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11" name="Rectangle 7910"/>
              <p:cNvSpPr/>
              <p:nvPr/>
            </p:nvSpPr>
            <p:spPr>
              <a:xfrm>
                <a:off x="6073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12" name="Rectangle 7911"/>
              <p:cNvSpPr/>
              <p:nvPr/>
            </p:nvSpPr>
            <p:spPr>
              <a:xfrm>
                <a:off x="6835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13" name="Rectangle 7912"/>
              <p:cNvSpPr/>
              <p:nvPr/>
            </p:nvSpPr>
            <p:spPr>
              <a:xfrm>
                <a:off x="7614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14" name="Rectangle 7913"/>
              <p:cNvSpPr/>
              <p:nvPr/>
            </p:nvSpPr>
            <p:spPr>
              <a:xfrm>
                <a:off x="8376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15" name="Rectangle 7914"/>
              <p:cNvSpPr/>
              <p:nvPr/>
            </p:nvSpPr>
            <p:spPr>
              <a:xfrm>
                <a:off x="9138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16" name="Rectangle 7915"/>
              <p:cNvSpPr/>
              <p:nvPr/>
            </p:nvSpPr>
            <p:spPr>
              <a:xfrm>
                <a:off x="9900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17" name="Rectangle 7916"/>
              <p:cNvSpPr/>
              <p:nvPr/>
            </p:nvSpPr>
            <p:spPr>
              <a:xfrm>
                <a:off x="10690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18" name="Rectangle 7917"/>
              <p:cNvSpPr/>
              <p:nvPr/>
            </p:nvSpPr>
            <p:spPr>
              <a:xfrm>
                <a:off x="11452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19" name="Rectangle 7918"/>
              <p:cNvSpPr/>
              <p:nvPr/>
            </p:nvSpPr>
            <p:spPr>
              <a:xfrm>
                <a:off x="12214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20" name="Rectangle 7919"/>
              <p:cNvSpPr/>
              <p:nvPr/>
            </p:nvSpPr>
            <p:spPr>
              <a:xfrm>
                <a:off x="12976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21" name="Rectangle 7920"/>
              <p:cNvSpPr/>
              <p:nvPr/>
            </p:nvSpPr>
            <p:spPr>
              <a:xfrm>
                <a:off x="1501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22" name="Rectangle 7921"/>
              <p:cNvSpPr/>
              <p:nvPr/>
            </p:nvSpPr>
            <p:spPr>
              <a:xfrm>
                <a:off x="2263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23" name="Rectangle 7922"/>
              <p:cNvSpPr/>
              <p:nvPr/>
            </p:nvSpPr>
            <p:spPr>
              <a:xfrm>
                <a:off x="3025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24" name="Rectangle 7923"/>
              <p:cNvSpPr/>
              <p:nvPr/>
            </p:nvSpPr>
            <p:spPr>
              <a:xfrm>
                <a:off x="3787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25" name="Rectangle 7924"/>
              <p:cNvSpPr/>
              <p:nvPr/>
            </p:nvSpPr>
            <p:spPr>
              <a:xfrm>
                <a:off x="4549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26" name="Rectangle 7925"/>
              <p:cNvSpPr/>
              <p:nvPr/>
            </p:nvSpPr>
            <p:spPr>
              <a:xfrm>
                <a:off x="5311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27" name="Rectangle 7926"/>
              <p:cNvSpPr/>
              <p:nvPr/>
            </p:nvSpPr>
            <p:spPr>
              <a:xfrm>
                <a:off x="6073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28" name="Rectangle 7927"/>
              <p:cNvSpPr/>
              <p:nvPr/>
            </p:nvSpPr>
            <p:spPr>
              <a:xfrm>
                <a:off x="6835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29" name="Rectangle 7928"/>
              <p:cNvSpPr/>
              <p:nvPr/>
            </p:nvSpPr>
            <p:spPr>
              <a:xfrm>
                <a:off x="7614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30" name="Rectangle 7929"/>
              <p:cNvSpPr/>
              <p:nvPr/>
            </p:nvSpPr>
            <p:spPr>
              <a:xfrm>
                <a:off x="8376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31" name="Rectangle 7930"/>
              <p:cNvSpPr/>
              <p:nvPr/>
            </p:nvSpPr>
            <p:spPr>
              <a:xfrm>
                <a:off x="9138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32" name="Rectangle 7931"/>
              <p:cNvSpPr/>
              <p:nvPr/>
            </p:nvSpPr>
            <p:spPr>
              <a:xfrm>
                <a:off x="9900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33" name="Rectangle 7932"/>
              <p:cNvSpPr/>
              <p:nvPr/>
            </p:nvSpPr>
            <p:spPr>
              <a:xfrm>
                <a:off x="10690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34" name="Rectangle 7933"/>
              <p:cNvSpPr/>
              <p:nvPr/>
            </p:nvSpPr>
            <p:spPr>
              <a:xfrm>
                <a:off x="11452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35" name="Rectangle 7934"/>
              <p:cNvSpPr/>
              <p:nvPr/>
            </p:nvSpPr>
            <p:spPr>
              <a:xfrm>
                <a:off x="12214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36" name="Rectangle 7935"/>
              <p:cNvSpPr/>
              <p:nvPr/>
            </p:nvSpPr>
            <p:spPr>
              <a:xfrm>
                <a:off x="12976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37" name="Rectangle 7936"/>
              <p:cNvSpPr/>
              <p:nvPr/>
            </p:nvSpPr>
            <p:spPr>
              <a:xfrm>
                <a:off x="1501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38" name="Rectangle 7937"/>
              <p:cNvSpPr/>
              <p:nvPr/>
            </p:nvSpPr>
            <p:spPr>
              <a:xfrm>
                <a:off x="2263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39" name="Rectangle 7938"/>
              <p:cNvSpPr/>
              <p:nvPr/>
            </p:nvSpPr>
            <p:spPr>
              <a:xfrm>
                <a:off x="3025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40" name="Rectangle 7939"/>
              <p:cNvSpPr/>
              <p:nvPr/>
            </p:nvSpPr>
            <p:spPr>
              <a:xfrm>
                <a:off x="3787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41" name="Rectangle 7940"/>
              <p:cNvSpPr/>
              <p:nvPr/>
            </p:nvSpPr>
            <p:spPr>
              <a:xfrm>
                <a:off x="4549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42" name="Rectangle 7941"/>
              <p:cNvSpPr/>
              <p:nvPr/>
            </p:nvSpPr>
            <p:spPr>
              <a:xfrm>
                <a:off x="5311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43" name="Rectangle 7942"/>
              <p:cNvSpPr/>
              <p:nvPr/>
            </p:nvSpPr>
            <p:spPr>
              <a:xfrm>
                <a:off x="6073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44" name="Rectangle 7943"/>
              <p:cNvSpPr/>
              <p:nvPr/>
            </p:nvSpPr>
            <p:spPr>
              <a:xfrm>
                <a:off x="6835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45" name="Rectangle 7944"/>
              <p:cNvSpPr/>
              <p:nvPr/>
            </p:nvSpPr>
            <p:spPr>
              <a:xfrm>
                <a:off x="7614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46" name="Rectangle 7945"/>
              <p:cNvSpPr/>
              <p:nvPr/>
            </p:nvSpPr>
            <p:spPr>
              <a:xfrm>
                <a:off x="8376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47" name="Rectangle 7946"/>
              <p:cNvSpPr/>
              <p:nvPr/>
            </p:nvSpPr>
            <p:spPr>
              <a:xfrm>
                <a:off x="9138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48" name="Rectangle 7947"/>
              <p:cNvSpPr/>
              <p:nvPr/>
            </p:nvSpPr>
            <p:spPr>
              <a:xfrm>
                <a:off x="9900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49" name="Rectangle 7948"/>
              <p:cNvSpPr/>
              <p:nvPr/>
            </p:nvSpPr>
            <p:spPr>
              <a:xfrm>
                <a:off x="10690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50" name="Rectangle 7949"/>
              <p:cNvSpPr/>
              <p:nvPr/>
            </p:nvSpPr>
            <p:spPr>
              <a:xfrm>
                <a:off x="11452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51" name="Rectangle 7950"/>
              <p:cNvSpPr/>
              <p:nvPr/>
            </p:nvSpPr>
            <p:spPr>
              <a:xfrm>
                <a:off x="12214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52" name="Rectangle 7951"/>
              <p:cNvSpPr/>
              <p:nvPr/>
            </p:nvSpPr>
            <p:spPr>
              <a:xfrm>
                <a:off x="12976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53" name="Rectangle 7952"/>
              <p:cNvSpPr/>
              <p:nvPr/>
            </p:nvSpPr>
            <p:spPr>
              <a:xfrm>
                <a:off x="1484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54" name="Rectangle 7953"/>
              <p:cNvSpPr/>
              <p:nvPr/>
            </p:nvSpPr>
            <p:spPr>
              <a:xfrm>
                <a:off x="2246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55" name="Rectangle 7954"/>
              <p:cNvSpPr/>
              <p:nvPr/>
            </p:nvSpPr>
            <p:spPr>
              <a:xfrm>
                <a:off x="3008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56" name="Rectangle 7955"/>
              <p:cNvSpPr/>
              <p:nvPr/>
            </p:nvSpPr>
            <p:spPr>
              <a:xfrm>
                <a:off x="3770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57" name="Rectangle 7956"/>
              <p:cNvSpPr/>
              <p:nvPr/>
            </p:nvSpPr>
            <p:spPr>
              <a:xfrm>
                <a:off x="4532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58" name="Rectangle 7957"/>
              <p:cNvSpPr/>
              <p:nvPr/>
            </p:nvSpPr>
            <p:spPr>
              <a:xfrm>
                <a:off x="5294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59" name="Rectangle 7958"/>
              <p:cNvSpPr/>
              <p:nvPr/>
            </p:nvSpPr>
            <p:spPr>
              <a:xfrm>
                <a:off x="6056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60" name="Rectangle 7959"/>
              <p:cNvSpPr/>
              <p:nvPr/>
            </p:nvSpPr>
            <p:spPr>
              <a:xfrm>
                <a:off x="6818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61" name="Rectangle 7960"/>
              <p:cNvSpPr/>
              <p:nvPr/>
            </p:nvSpPr>
            <p:spPr>
              <a:xfrm>
                <a:off x="7597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62" name="Rectangle 7961"/>
              <p:cNvSpPr/>
              <p:nvPr/>
            </p:nvSpPr>
            <p:spPr>
              <a:xfrm>
                <a:off x="8359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63" name="Rectangle 7962"/>
              <p:cNvSpPr/>
              <p:nvPr/>
            </p:nvSpPr>
            <p:spPr>
              <a:xfrm>
                <a:off x="9121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64" name="Rectangle 7963"/>
              <p:cNvSpPr/>
              <p:nvPr/>
            </p:nvSpPr>
            <p:spPr>
              <a:xfrm>
                <a:off x="9883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65" name="Rectangle 7964"/>
              <p:cNvSpPr/>
              <p:nvPr/>
            </p:nvSpPr>
            <p:spPr>
              <a:xfrm>
                <a:off x="10673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66" name="Rectangle 7965"/>
              <p:cNvSpPr/>
              <p:nvPr/>
            </p:nvSpPr>
            <p:spPr>
              <a:xfrm>
                <a:off x="11435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67" name="Rectangle 7966"/>
              <p:cNvSpPr/>
              <p:nvPr/>
            </p:nvSpPr>
            <p:spPr>
              <a:xfrm>
                <a:off x="12197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68" name="Rectangle 7967"/>
              <p:cNvSpPr/>
              <p:nvPr/>
            </p:nvSpPr>
            <p:spPr>
              <a:xfrm>
                <a:off x="12959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69" name="Rectangle 7968"/>
              <p:cNvSpPr/>
              <p:nvPr/>
            </p:nvSpPr>
            <p:spPr>
              <a:xfrm>
                <a:off x="1484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70" name="Rectangle 7969"/>
              <p:cNvSpPr/>
              <p:nvPr/>
            </p:nvSpPr>
            <p:spPr>
              <a:xfrm>
                <a:off x="2246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71" name="Rectangle 7970"/>
              <p:cNvSpPr/>
              <p:nvPr/>
            </p:nvSpPr>
            <p:spPr>
              <a:xfrm>
                <a:off x="3008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72" name="Rectangle 7971"/>
              <p:cNvSpPr/>
              <p:nvPr/>
            </p:nvSpPr>
            <p:spPr>
              <a:xfrm>
                <a:off x="3770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73" name="Rectangle 7972"/>
              <p:cNvSpPr/>
              <p:nvPr/>
            </p:nvSpPr>
            <p:spPr>
              <a:xfrm>
                <a:off x="4532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74" name="Rectangle 7973"/>
              <p:cNvSpPr/>
              <p:nvPr/>
            </p:nvSpPr>
            <p:spPr>
              <a:xfrm>
                <a:off x="5294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75" name="Rectangle 7974"/>
              <p:cNvSpPr/>
              <p:nvPr/>
            </p:nvSpPr>
            <p:spPr>
              <a:xfrm>
                <a:off x="6056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76" name="Rectangle 7975"/>
              <p:cNvSpPr/>
              <p:nvPr/>
            </p:nvSpPr>
            <p:spPr>
              <a:xfrm>
                <a:off x="6818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77" name="Rectangle 7976"/>
              <p:cNvSpPr/>
              <p:nvPr/>
            </p:nvSpPr>
            <p:spPr>
              <a:xfrm>
                <a:off x="7597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78" name="Rectangle 7977"/>
              <p:cNvSpPr/>
              <p:nvPr/>
            </p:nvSpPr>
            <p:spPr>
              <a:xfrm>
                <a:off x="8359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79" name="Rectangle 7978"/>
              <p:cNvSpPr/>
              <p:nvPr/>
            </p:nvSpPr>
            <p:spPr>
              <a:xfrm>
                <a:off x="9121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80" name="Rectangle 7979"/>
              <p:cNvSpPr/>
              <p:nvPr/>
            </p:nvSpPr>
            <p:spPr>
              <a:xfrm>
                <a:off x="9883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81" name="Rectangle 7980"/>
              <p:cNvSpPr/>
              <p:nvPr/>
            </p:nvSpPr>
            <p:spPr>
              <a:xfrm>
                <a:off x="10673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82" name="Rectangle 7981"/>
              <p:cNvSpPr/>
              <p:nvPr/>
            </p:nvSpPr>
            <p:spPr>
              <a:xfrm>
                <a:off x="11435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83" name="Rectangle 7982"/>
              <p:cNvSpPr/>
              <p:nvPr/>
            </p:nvSpPr>
            <p:spPr>
              <a:xfrm>
                <a:off x="12197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84" name="Rectangle 7983"/>
              <p:cNvSpPr/>
              <p:nvPr/>
            </p:nvSpPr>
            <p:spPr>
              <a:xfrm>
                <a:off x="12959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85" name="Rectangle 7984"/>
              <p:cNvSpPr/>
              <p:nvPr/>
            </p:nvSpPr>
            <p:spPr>
              <a:xfrm>
                <a:off x="1484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86" name="Rectangle 7985"/>
              <p:cNvSpPr/>
              <p:nvPr/>
            </p:nvSpPr>
            <p:spPr>
              <a:xfrm>
                <a:off x="2246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87" name="Rectangle 7986"/>
              <p:cNvSpPr/>
              <p:nvPr/>
            </p:nvSpPr>
            <p:spPr>
              <a:xfrm>
                <a:off x="3008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88" name="Rectangle 7987"/>
              <p:cNvSpPr/>
              <p:nvPr/>
            </p:nvSpPr>
            <p:spPr>
              <a:xfrm>
                <a:off x="3770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89" name="Rectangle 7988"/>
              <p:cNvSpPr/>
              <p:nvPr/>
            </p:nvSpPr>
            <p:spPr>
              <a:xfrm>
                <a:off x="4532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90" name="Rectangle 7989"/>
              <p:cNvSpPr/>
              <p:nvPr/>
            </p:nvSpPr>
            <p:spPr>
              <a:xfrm>
                <a:off x="5294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91" name="Rectangle 7990"/>
              <p:cNvSpPr/>
              <p:nvPr/>
            </p:nvSpPr>
            <p:spPr>
              <a:xfrm>
                <a:off x="6056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92" name="Rectangle 7991"/>
              <p:cNvSpPr/>
              <p:nvPr/>
            </p:nvSpPr>
            <p:spPr>
              <a:xfrm>
                <a:off x="6818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93" name="Rectangle 7992"/>
              <p:cNvSpPr/>
              <p:nvPr/>
            </p:nvSpPr>
            <p:spPr>
              <a:xfrm>
                <a:off x="7597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94" name="Rectangle 7993"/>
              <p:cNvSpPr/>
              <p:nvPr/>
            </p:nvSpPr>
            <p:spPr>
              <a:xfrm>
                <a:off x="8359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95" name="Rectangle 7994"/>
              <p:cNvSpPr/>
              <p:nvPr/>
            </p:nvSpPr>
            <p:spPr>
              <a:xfrm>
                <a:off x="9121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96" name="Rectangle 7995"/>
              <p:cNvSpPr/>
              <p:nvPr/>
            </p:nvSpPr>
            <p:spPr>
              <a:xfrm>
                <a:off x="9883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97" name="Rectangle 7996"/>
              <p:cNvSpPr/>
              <p:nvPr/>
            </p:nvSpPr>
            <p:spPr>
              <a:xfrm>
                <a:off x="10673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98" name="Rectangle 7997"/>
              <p:cNvSpPr/>
              <p:nvPr/>
            </p:nvSpPr>
            <p:spPr>
              <a:xfrm>
                <a:off x="11435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99" name="Rectangle 7998"/>
              <p:cNvSpPr/>
              <p:nvPr/>
            </p:nvSpPr>
            <p:spPr>
              <a:xfrm>
                <a:off x="12197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00" name="Rectangle 7999"/>
              <p:cNvSpPr/>
              <p:nvPr/>
            </p:nvSpPr>
            <p:spPr>
              <a:xfrm>
                <a:off x="12959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01" name="Rectangle 8000"/>
              <p:cNvSpPr/>
              <p:nvPr/>
            </p:nvSpPr>
            <p:spPr>
              <a:xfrm>
                <a:off x="1484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02" name="Rectangle 8001"/>
              <p:cNvSpPr/>
              <p:nvPr/>
            </p:nvSpPr>
            <p:spPr>
              <a:xfrm>
                <a:off x="2246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03" name="Rectangle 8002"/>
              <p:cNvSpPr/>
              <p:nvPr/>
            </p:nvSpPr>
            <p:spPr>
              <a:xfrm>
                <a:off x="3008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04" name="Rectangle 8003"/>
              <p:cNvSpPr/>
              <p:nvPr/>
            </p:nvSpPr>
            <p:spPr>
              <a:xfrm>
                <a:off x="3770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05" name="Rectangle 8004"/>
              <p:cNvSpPr/>
              <p:nvPr/>
            </p:nvSpPr>
            <p:spPr>
              <a:xfrm>
                <a:off x="4532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06" name="Rectangle 8005"/>
              <p:cNvSpPr/>
              <p:nvPr/>
            </p:nvSpPr>
            <p:spPr>
              <a:xfrm>
                <a:off x="5294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07" name="Rectangle 8006"/>
              <p:cNvSpPr/>
              <p:nvPr/>
            </p:nvSpPr>
            <p:spPr>
              <a:xfrm>
                <a:off x="6056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08" name="Rectangle 8007"/>
              <p:cNvSpPr/>
              <p:nvPr/>
            </p:nvSpPr>
            <p:spPr>
              <a:xfrm>
                <a:off x="6818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09" name="Rectangle 8008"/>
              <p:cNvSpPr/>
              <p:nvPr/>
            </p:nvSpPr>
            <p:spPr>
              <a:xfrm>
                <a:off x="7597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10" name="Rectangle 8009"/>
              <p:cNvSpPr/>
              <p:nvPr/>
            </p:nvSpPr>
            <p:spPr>
              <a:xfrm>
                <a:off x="8359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11" name="Rectangle 8010"/>
              <p:cNvSpPr/>
              <p:nvPr/>
            </p:nvSpPr>
            <p:spPr>
              <a:xfrm>
                <a:off x="9121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12" name="Rectangle 8011"/>
              <p:cNvSpPr/>
              <p:nvPr/>
            </p:nvSpPr>
            <p:spPr>
              <a:xfrm>
                <a:off x="9883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13" name="Rectangle 8012"/>
              <p:cNvSpPr/>
              <p:nvPr/>
            </p:nvSpPr>
            <p:spPr>
              <a:xfrm>
                <a:off x="10673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14" name="Rectangle 8013"/>
              <p:cNvSpPr/>
              <p:nvPr/>
            </p:nvSpPr>
            <p:spPr>
              <a:xfrm>
                <a:off x="11435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15" name="Rectangle 8014"/>
              <p:cNvSpPr/>
              <p:nvPr/>
            </p:nvSpPr>
            <p:spPr>
              <a:xfrm>
                <a:off x="12197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16" name="Rectangle 8015"/>
              <p:cNvSpPr/>
              <p:nvPr/>
            </p:nvSpPr>
            <p:spPr>
              <a:xfrm>
                <a:off x="12959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</p:grpSp>
        <p:sp>
          <p:nvSpPr>
            <p:cNvPr id="8017" name="Rectangle 8016"/>
            <p:cNvSpPr/>
            <p:nvPr/>
          </p:nvSpPr>
          <p:spPr>
            <a:xfrm>
              <a:off x="5487988" y="4260850"/>
              <a:ext cx="1219200" cy="1219200"/>
            </a:xfrm>
            <a:prstGeom prst="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2438430" hangingPunct="1">
                <a:defRPr/>
              </a:pPr>
              <a:endParaRPr lang="en-US" sz="3600" b="0" kern="1200">
                <a:solidFill>
                  <a:srgbClr val="FFFFFF"/>
                </a:solidFill>
                <a:latin typeface="Trebuchet MS"/>
              </a:endParaRPr>
            </a:p>
          </p:txBody>
        </p:sp>
        <p:sp>
          <p:nvSpPr>
            <p:cNvPr id="8018" name="Rectangle 8017"/>
            <p:cNvSpPr/>
            <p:nvPr/>
          </p:nvSpPr>
          <p:spPr>
            <a:xfrm>
              <a:off x="5503863" y="4260850"/>
              <a:ext cx="1219200" cy="1219200"/>
            </a:xfrm>
            <a:prstGeom prst="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2438430" hangingPunct="1">
                <a:defRPr/>
              </a:pPr>
              <a:endParaRPr lang="en-US" sz="3600" b="0" kern="1200">
                <a:solidFill>
                  <a:srgbClr val="FFFFFF"/>
                </a:solidFill>
                <a:latin typeface="Trebuchet MS"/>
              </a:endParaRPr>
            </a:p>
          </p:txBody>
        </p:sp>
        <p:grpSp>
          <p:nvGrpSpPr>
            <p:cNvPr id="8019" name="Group 8018"/>
            <p:cNvGrpSpPr/>
            <p:nvPr/>
          </p:nvGrpSpPr>
          <p:grpSpPr>
            <a:xfrm>
              <a:off x="6696568" y="4257375"/>
              <a:ext cx="1226024" cy="1231710"/>
              <a:chOff x="148419" y="2895600"/>
              <a:chExt cx="1226024" cy="1231710"/>
            </a:xfrm>
            <a:noFill/>
          </p:grpSpPr>
          <p:sp>
            <p:nvSpPr>
              <p:cNvPr id="8020" name="Rectangle 8019"/>
              <p:cNvSpPr/>
              <p:nvPr/>
            </p:nvSpPr>
            <p:spPr>
              <a:xfrm>
                <a:off x="1506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21" name="Rectangle 8020"/>
              <p:cNvSpPr/>
              <p:nvPr/>
            </p:nvSpPr>
            <p:spPr>
              <a:xfrm>
                <a:off x="2268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22" name="Rectangle 8021"/>
              <p:cNvSpPr/>
              <p:nvPr/>
            </p:nvSpPr>
            <p:spPr>
              <a:xfrm>
                <a:off x="3030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23" name="Rectangle 8022"/>
              <p:cNvSpPr/>
              <p:nvPr/>
            </p:nvSpPr>
            <p:spPr>
              <a:xfrm>
                <a:off x="3792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24" name="Rectangle 8023"/>
              <p:cNvSpPr/>
              <p:nvPr/>
            </p:nvSpPr>
            <p:spPr>
              <a:xfrm>
                <a:off x="4554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25" name="Rectangle 8024"/>
              <p:cNvSpPr/>
              <p:nvPr/>
            </p:nvSpPr>
            <p:spPr>
              <a:xfrm>
                <a:off x="5316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26" name="Rectangle 8025"/>
              <p:cNvSpPr/>
              <p:nvPr/>
            </p:nvSpPr>
            <p:spPr>
              <a:xfrm>
                <a:off x="6078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27" name="Rectangle 8026"/>
              <p:cNvSpPr/>
              <p:nvPr/>
            </p:nvSpPr>
            <p:spPr>
              <a:xfrm>
                <a:off x="6840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28" name="Rectangle 8027"/>
              <p:cNvSpPr/>
              <p:nvPr/>
            </p:nvSpPr>
            <p:spPr>
              <a:xfrm>
                <a:off x="7620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29" name="Rectangle 8028"/>
              <p:cNvSpPr/>
              <p:nvPr/>
            </p:nvSpPr>
            <p:spPr>
              <a:xfrm>
                <a:off x="8382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30" name="Rectangle 8029"/>
              <p:cNvSpPr/>
              <p:nvPr/>
            </p:nvSpPr>
            <p:spPr>
              <a:xfrm>
                <a:off x="9144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31" name="Rectangle 8030"/>
              <p:cNvSpPr/>
              <p:nvPr/>
            </p:nvSpPr>
            <p:spPr>
              <a:xfrm>
                <a:off x="9906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32" name="Rectangle 8031"/>
              <p:cNvSpPr/>
              <p:nvPr/>
            </p:nvSpPr>
            <p:spPr>
              <a:xfrm>
                <a:off x="10696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33" name="Rectangle 8032"/>
              <p:cNvSpPr/>
              <p:nvPr/>
            </p:nvSpPr>
            <p:spPr>
              <a:xfrm>
                <a:off x="11458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34" name="Rectangle 8033"/>
              <p:cNvSpPr/>
              <p:nvPr/>
            </p:nvSpPr>
            <p:spPr>
              <a:xfrm>
                <a:off x="12220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35" name="Rectangle 8034"/>
              <p:cNvSpPr/>
              <p:nvPr/>
            </p:nvSpPr>
            <p:spPr>
              <a:xfrm>
                <a:off x="12982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36" name="Rectangle 8035"/>
              <p:cNvSpPr/>
              <p:nvPr/>
            </p:nvSpPr>
            <p:spPr>
              <a:xfrm>
                <a:off x="1506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37" name="Rectangle 8036"/>
              <p:cNvSpPr/>
              <p:nvPr/>
            </p:nvSpPr>
            <p:spPr>
              <a:xfrm>
                <a:off x="2268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38" name="Rectangle 8037"/>
              <p:cNvSpPr/>
              <p:nvPr/>
            </p:nvSpPr>
            <p:spPr>
              <a:xfrm>
                <a:off x="3030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39" name="Rectangle 8038"/>
              <p:cNvSpPr/>
              <p:nvPr/>
            </p:nvSpPr>
            <p:spPr>
              <a:xfrm>
                <a:off x="3792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40" name="Rectangle 8039"/>
              <p:cNvSpPr/>
              <p:nvPr/>
            </p:nvSpPr>
            <p:spPr>
              <a:xfrm>
                <a:off x="4554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41" name="Rectangle 8040"/>
              <p:cNvSpPr/>
              <p:nvPr/>
            </p:nvSpPr>
            <p:spPr>
              <a:xfrm>
                <a:off x="5316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42" name="Rectangle 8041"/>
              <p:cNvSpPr/>
              <p:nvPr/>
            </p:nvSpPr>
            <p:spPr>
              <a:xfrm>
                <a:off x="6078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43" name="Rectangle 8042"/>
              <p:cNvSpPr/>
              <p:nvPr/>
            </p:nvSpPr>
            <p:spPr>
              <a:xfrm>
                <a:off x="6840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44" name="Rectangle 8043"/>
              <p:cNvSpPr/>
              <p:nvPr/>
            </p:nvSpPr>
            <p:spPr>
              <a:xfrm>
                <a:off x="7620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45" name="Rectangle 8044"/>
              <p:cNvSpPr/>
              <p:nvPr/>
            </p:nvSpPr>
            <p:spPr>
              <a:xfrm>
                <a:off x="8382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46" name="Rectangle 8045"/>
              <p:cNvSpPr/>
              <p:nvPr/>
            </p:nvSpPr>
            <p:spPr>
              <a:xfrm>
                <a:off x="9144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47" name="Rectangle 8046"/>
              <p:cNvSpPr/>
              <p:nvPr/>
            </p:nvSpPr>
            <p:spPr>
              <a:xfrm>
                <a:off x="9906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48" name="Rectangle 8047"/>
              <p:cNvSpPr/>
              <p:nvPr/>
            </p:nvSpPr>
            <p:spPr>
              <a:xfrm>
                <a:off x="10696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49" name="Rectangle 8048"/>
              <p:cNvSpPr/>
              <p:nvPr/>
            </p:nvSpPr>
            <p:spPr>
              <a:xfrm>
                <a:off x="11458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50" name="Rectangle 8049"/>
              <p:cNvSpPr/>
              <p:nvPr/>
            </p:nvSpPr>
            <p:spPr>
              <a:xfrm>
                <a:off x="12220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51" name="Rectangle 8050"/>
              <p:cNvSpPr/>
              <p:nvPr/>
            </p:nvSpPr>
            <p:spPr>
              <a:xfrm>
                <a:off x="12982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52" name="Rectangle 8051"/>
              <p:cNvSpPr/>
              <p:nvPr/>
            </p:nvSpPr>
            <p:spPr>
              <a:xfrm>
                <a:off x="1506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53" name="Rectangle 8052"/>
              <p:cNvSpPr/>
              <p:nvPr/>
            </p:nvSpPr>
            <p:spPr>
              <a:xfrm>
                <a:off x="2268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54" name="Rectangle 8053"/>
              <p:cNvSpPr/>
              <p:nvPr/>
            </p:nvSpPr>
            <p:spPr>
              <a:xfrm>
                <a:off x="3030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55" name="Rectangle 8054"/>
              <p:cNvSpPr/>
              <p:nvPr/>
            </p:nvSpPr>
            <p:spPr>
              <a:xfrm>
                <a:off x="3792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56" name="Rectangle 8055"/>
              <p:cNvSpPr/>
              <p:nvPr/>
            </p:nvSpPr>
            <p:spPr>
              <a:xfrm>
                <a:off x="4554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57" name="Rectangle 8056"/>
              <p:cNvSpPr/>
              <p:nvPr/>
            </p:nvSpPr>
            <p:spPr>
              <a:xfrm>
                <a:off x="5316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58" name="Rectangle 8057"/>
              <p:cNvSpPr/>
              <p:nvPr/>
            </p:nvSpPr>
            <p:spPr>
              <a:xfrm>
                <a:off x="6078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59" name="Rectangle 8058"/>
              <p:cNvSpPr/>
              <p:nvPr/>
            </p:nvSpPr>
            <p:spPr>
              <a:xfrm>
                <a:off x="6840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60" name="Rectangle 8059"/>
              <p:cNvSpPr/>
              <p:nvPr/>
            </p:nvSpPr>
            <p:spPr>
              <a:xfrm>
                <a:off x="7620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61" name="Rectangle 8060"/>
              <p:cNvSpPr/>
              <p:nvPr/>
            </p:nvSpPr>
            <p:spPr>
              <a:xfrm>
                <a:off x="8382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62" name="Rectangle 8061"/>
              <p:cNvSpPr/>
              <p:nvPr/>
            </p:nvSpPr>
            <p:spPr>
              <a:xfrm>
                <a:off x="9144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63" name="Rectangle 8062"/>
              <p:cNvSpPr/>
              <p:nvPr/>
            </p:nvSpPr>
            <p:spPr>
              <a:xfrm>
                <a:off x="9906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64" name="Rectangle 8063"/>
              <p:cNvSpPr/>
              <p:nvPr/>
            </p:nvSpPr>
            <p:spPr>
              <a:xfrm>
                <a:off x="10696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65" name="Rectangle 8064"/>
              <p:cNvSpPr/>
              <p:nvPr/>
            </p:nvSpPr>
            <p:spPr>
              <a:xfrm>
                <a:off x="11458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66" name="Rectangle 8065"/>
              <p:cNvSpPr/>
              <p:nvPr/>
            </p:nvSpPr>
            <p:spPr>
              <a:xfrm>
                <a:off x="12220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67" name="Rectangle 8066"/>
              <p:cNvSpPr/>
              <p:nvPr/>
            </p:nvSpPr>
            <p:spPr>
              <a:xfrm>
                <a:off x="12982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68" name="Rectangle 8067"/>
              <p:cNvSpPr/>
              <p:nvPr/>
            </p:nvSpPr>
            <p:spPr>
              <a:xfrm>
                <a:off x="1506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69" name="Rectangle 8068"/>
              <p:cNvSpPr/>
              <p:nvPr/>
            </p:nvSpPr>
            <p:spPr>
              <a:xfrm>
                <a:off x="2268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70" name="Rectangle 8069"/>
              <p:cNvSpPr/>
              <p:nvPr/>
            </p:nvSpPr>
            <p:spPr>
              <a:xfrm>
                <a:off x="3030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71" name="Rectangle 8070"/>
              <p:cNvSpPr/>
              <p:nvPr/>
            </p:nvSpPr>
            <p:spPr>
              <a:xfrm>
                <a:off x="3792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72" name="Rectangle 8071"/>
              <p:cNvSpPr/>
              <p:nvPr/>
            </p:nvSpPr>
            <p:spPr>
              <a:xfrm>
                <a:off x="4554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73" name="Rectangle 8072"/>
              <p:cNvSpPr/>
              <p:nvPr/>
            </p:nvSpPr>
            <p:spPr>
              <a:xfrm>
                <a:off x="5316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74" name="Rectangle 8073"/>
              <p:cNvSpPr/>
              <p:nvPr/>
            </p:nvSpPr>
            <p:spPr>
              <a:xfrm>
                <a:off x="6078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75" name="Rectangle 8074"/>
              <p:cNvSpPr/>
              <p:nvPr/>
            </p:nvSpPr>
            <p:spPr>
              <a:xfrm>
                <a:off x="6840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76" name="Rectangle 8075"/>
              <p:cNvSpPr/>
              <p:nvPr/>
            </p:nvSpPr>
            <p:spPr>
              <a:xfrm>
                <a:off x="7620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77" name="Rectangle 8076"/>
              <p:cNvSpPr/>
              <p:nvPr/>
            </p:nvSpPr>
            <p:spPr>
              <a:xfrm>
                <a:off x="8382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78" name="Rectangle 8077"/>
              <p:cNvSpPr/>
              <p:nvPr/>
            </p:nvSpPr>
            <p:spPr>
              <a:xfrm>
                <a:off x="9144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79" name="Rectangle 8078"/>
              <p:cNvSpPr/>
              <p:nvPr/>
            </p:nvSpPr>
            <p:spPr>
              <a:xfrm>
                <a:off x="9906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80" name="Rectangle 8079"/>
              <p:cNvSpPr/>
              <p:nvPr/>
            </p:nvSpPr>
            <p:spPr>
              <a:xfrm>
                <a:off x="10696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81" name="Rectangle 8080"/>
              <p:cNvSpPr/>
              <p:nvPr/>
            </p:nvSpPr>
            <p:spPr>
              <a:xfrm>
                <a:off x="11458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82" name="Rectangle 8081"/>
              <p:cNvSpPr/>
              <p:nvPr/>
            </p:nvSpPr>
            <p:spPr>
              <a:xfrm>
                <a:off x="12220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83" name="Rectangle 8082"/>
              <p:cNvSpPr/>
              <p:nvPr/>
            </p:nvSpPr>
            <p:spPr>
              <a:xfrm>
                <a:off x="12982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84" name="Rectangle 8083"/>
              <p:cNvSpPr/>
              <p:nvPr/>
            </p:nvSpPr>
            <p:spPr>
              <a:xfrm>
                <a:off x="1489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85" name="Rectangle 8084"/>
              <p:cNvSpPr/>
              <p:nvPr/>
            </p:nvSpPr>
            <p:spPr>
              <a:xfrm>
                <a:off x="2251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86" name="Rectangle 8085"/>
              <p:cNvSpPr/>
              <p:nvPr/>
            </p:nvSpPr>
            <p:spPr>
              <a:xfrm>
                <a:off x="3013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87" name="Rectangle 8086"/>
              <p:cNvSpPr/>
              <p:nvPr/>
            </p:nvSpPr>
            <p:spPr>
              <a:xfrm>
                <a:off x="3775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88" name="Rectangle 8087"/>
              <p:cNvSpPr/>
              <p:nvPr/>
            </p:nvSpPr>
            <p:spPr>
              <a:xfrm>
                <a:off x="4537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89" name="Rectangle 8088"/>
              <p:cNvSpPr/>
              <p:nvPr/>
            </p:nvSpPr>
            <p:spPr>
              <a:xfrm>
                <a:off x="5299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90" name="Rectangle 8089"/>
              <p:cNvSpPr/>
              <p:nvPr/>
            </p:nvSpPr>
            <p:spPr>
              <a:xfrm>
                <a:off x="6061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91" name="Rectangle 8090"/>
              <p:cNvSpPr/>
              <p:nvPr/>
            </p:nvSpPr>
            <p:spPr>
              <a:xfrm>
                <a:off x="6823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92" name="Rectangle 8091"/>
              <p:cNvSpPr/>
              <p:nvPr/>
            </p:nvSpPr>
            <p:spPr>
              <a:xfrm>
                <a:off x="7602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93" name="Rectangle 8092"/>
              <p:cNvSpPr/>
              <p:nvPr/>
            </p:nvSpPr>
            <p:spPr>
              <a:xfrm>
                <a:off x="8364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94" name="Rectangle 8093"/>
              <p:cNvSpPr/>
              <p:nvPr/>
            </p:nvSpPr>
            <p:spPr>
              <a:xfrm>
                <a:off x="9126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95" name="Rectangle 8094"/>
              <p:cNvSpPr/>
              <p:nvPr/>
            </p:nvSpPr>
            <p:spPr>
              <a:xfrm>
                <a:off x="9888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96" name="Rectangle 8095"/>
              <p:cNvSpPr/>
              <p:nvPr/>
            </p:nvSpPr>
            <p:spPr>
              <a:xfrm>
                <a:off x="10679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97" name="Rectangle 8096"/>
              <p:cNvSpPr/>
              <p:nvPr/>
            </p:nvSpPr>
            <p:spPr>
              <a:xfrm>
                <a:off x="11441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98" name="Rectangle 8097"/>
              <p:cNvSpPr/>
              <p:nvPr/>
            </p:nvSpPr>
            <p:spPr>
              <a:xfrm>
                <a:off x="12203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99" name="Rectangle 8098"/>
              <p:cNvSpPr/>
              <p:nvPr/>
            </p:nvSpPr>
            <p:spPr>
              <a:xfrm>
                <a:off x="12965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00" name="Rectangle 8099"/>
              <p:cNvSpPr/>
              <p:nvPr/>
            </p:nvSpPr>
            <p:spPr>
              <a:xfrm>
                <a:off x="1489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01" name="Rectangle 8100"/>
              <p:cNvSpPr/>
              <p:nvPr/>
            </p:nvSpPr>
            <p:spPr>
              <a:xfrm>
                <a:off x="2251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02" name="Rectangle 8101"/>
              <p:cNvSpPr/>
              <p:nvPr/>
            </p:nvSpPr>
            <p:spPr>
              <a:xfrm>
                <a:off x="3013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03" name="Rectangle 8102"/>
              <p:cNvSpPr/>
              <p:nvPr/>
            </p:nvSpPr>
            <p:spPr>
              <a:xfrm>
                <a:off x="3775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04" name="Rectangle 8103"/>
              <p:cNvSpPr/>
              <p:nvPr/>
            </p:nvSpPr>
            <p:spPr>
              <a:xfrm>
                <a:off x="4537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05" name="Rectangle 8104"/>
              <p:cNvSpPr/>
              <p:nvPr/>
            </p:nvSpPr>
            <p:spPr>
              <a:xfrm>
                <a:off x="5299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06" name="Rectangle 8105"/>
              <p:cNvSpPr/>
              <p:nvPr/>
            </p:nvSpPr>
            <p:spPr>
              <a:xfrm>
                <a:off x="6061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07" name="Rectangle 8106"/>
              <p:cNvSpPr/>
              <p:nvPr/>
            </p:nvSpPr>
            <p:spPr>
              <a:xfrm>
                <a:off x="6823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08" name="Rectangle 8107"/>
              <p:cNvSpPr/>
              <p:nvPr/>
            </p:nvSpPr>
            <p:spPr>
              <a:xfrm>
                <a:off x="7602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09" name="Rectangle 8108"/>
              <p:cNvSpPr/>
              <p:nvPr/>
            </p:nvSpPr>
            <p:spPr>
              <a:xfrm>
                <a:off x="8364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10" name="Rectangle 8109"/>
              <p:cNvSpPr/>
              <p:nvPr/>
            </p:nvSpPr>
            <p:spPr>
              <a:xfrm>
                <a:off x="9126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11" name="Rectangle 8110"/>
              <p:cNvSpPr/>
              <p:nvPr/>
            </p:nvSpPr>
            <p:spPr>
              <a:xfrm>
                <a:off x="9888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12" name="Rectangle 8111"/>
              <p:cNvSpPr/>
              <p:nvPr/>
            </p:nvSpPr>
            <p:spPr>
              <a:xfrm>
                <a:off x="10679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13" name="Rectangle 8112"/>
              <p:cNvSpPr/>
              <p:nvPr/>
            </p:nvSpPr>
            <p:spPr>
              <a:xfrm>
                <a:off x="11441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14" name="Rectangle 8113"/>
              <p:cNvSpPr/>
              <p:nvPr/>
            </p:nvSpPr>
            <p:spPr>
              <a:xfrm>
                <a:off x="12203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15" name="Rectangle 8114"/>
              <p:cNvSpPr/>
              <p:nvPr/>
            </p:nvSpPr>
            <p:spPr>
              <a:xfrm>
                <a:off x="12965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16" name="Rectangle 8115"/>
              <p:cNvSpPr/>
              <p:nvPr/>
            </p:nvSpPr>
            <p:spPr>
              <a:xfrm>
                <a:off x="1489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17" name="Rectangle 8116"/>
              <p:cNvSpPr/>
              <p:nvPr/>
            </p:nvSpPr>
            <p:spPr>
              <a:xfrm>
                <a:off x="2251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18" name="Rectangle 8117"/>
              <p:cNvSpPr/>
              <p:nvPr/>
            </p:nvSpPr>
            <p:spPr>
              <a:xfrm>
                <a:off x="3013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19" name="Rectangle 8118"/>
              <p:cNvSpPr/>
              <p:nvPr/>
            </p:nvSpPr>
            <p:spPr>
              <a:xfrm>
                <a:off x="3775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20" name="Rectangle 8119"/>
              <p:cNvSpPr/>
              <p:nvPr/>
            </p:nvSpPr>
            <p:spPr>
              <a:xfrm>
                <a:off x="4537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21" name="Rectangle 8120"/>
              <p:cNvSpPr/>
              <p:nvPr/>
            </p:nvSpPr>
            <p:spPr>
              <a:xfrm>
                <a:off x="5299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22" name="Rectangle 8121"/>
              <p:cNvSpPr/>
              <p:nvPr/>
            </p:nvSpPr>
            <p:spPr>
              <a:xfrm>
                <a:off x="6061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23" name="Rectangle 8122"/>
              <p:cNvSpPr/>
              <p:nvPr/>
            </p:nvSpPr>
            <p:spPr>
              <a:xfrm>
                <a:off x="6823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24" name="Rectangle 8123"/>
              <p:cNvSpPr/>
              <p:nvPr/>
            </p:nvSpPr>
            <p:spPr>
              <a:xfrm>
                <a:off x="7602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25" name="Rectangle 8124"/>
              <p:cNvSpPr/>
              <p:nvPr/>
            </p:nvSpPr>
            <p:spPr>
              <a:xfrm>
                <a:off x="8364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26" name="Rectangle 8125"/>
              <p:cNvSpPr/>
              <p:nvPr/>
            </p:nvSpPr>
            <p:spPr>
              <a:xfrm>
                <a:off x="9126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27" name="Rectangle 8126"/>
              <p:cNvSpPr/>
              <p:nvPr/>
            </p:nvSpPr>
            <p:spPr>
              <a:xfrm>
                <a:off x="9888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28" name="Rectangle 8127"/>
              <p:cNvSpPr/>
              <p:nvPr/>
            </p:nvSpPr>
            <p:spPr>
              <a:xfrm>
                <a:off x="10679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29" name="Rectangle 8128"/>
              <p:cNvSpPr/>
              <p:nvPr/>
            </p:nvSpPr>
            <p:spPr>
              <a:xfrm>
                <a:off x="11441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30" name="Rectangle 8129"/>
              <p:cNvSpPr/>
              <p:nvPr/>
            </p:nvSpPr>
            <p:spPr>
              <a:xfrm>
                <a:off x="12203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31" name="Rectangle 8130"/>
              <p:cNvSpPr/>
              <p:nvPr/>
            </p:nvSpPr>
            <p:spPr>
              <a:xfrm>
                <a:off x="12965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32" name="Rectangle 8131"/>
              <p:cNvSpPr/>
              <p:nvPr/>
            </p:nvSpPr>
            <p:spPr>
              <a:xfrm>
                <a:off x="1489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33" name="Rectangle 8132"/>
              <p:cNvSpPr/>
              <p:nvPr/>
            </p:nvSpPr>
            <p:spPr>
              <a:xfrm>
                <a:off x="2251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34" name="Rectangle 8133"/>
              <p:cNvSpPr/>
              <p:nvPr/>
            </p:nvSpPr>
            <p:spPr>
              <a:xfrm>
                <a:off x="3013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35" name="Rectangle 8134"/>
              <p:cNvSpPr/>
              <p:nvPr/>
            </p:nvSpPr>
            <p:spPr>
              <a:xfrm>
                <a:off x="3775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36" name="Rectangle 8135"/>
              <p:cNvSpPr/>
              <p:nvPr/>
            </p:nvSpPr>
            <p:spPr>
              <a:xfrm>
                <a:off x="4537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37" name="Rectangle 8136"/>
              <p:cNvSpPr/>
              <p:nvPr/>
            </p:nvSpPr>
            <p:spPr>
              <a:xfrm>
                <a:off x="5299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38" name="Rectangle 8137"/>
              <p:cNvSpPr/>
              <p:nvPr/>
            </p:nvSpPr>
            <p:spPr>
              <a:xfrm>
                <a:off x="6061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39" name="Rectangle 8138"/>
              <p:cNvSpPr/>
              <p:nvPr/>
            </p:nvSpPr>
            <p:spPr>
              <a:xfrm>
                <a:off x="6823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40" name="Rectangle 8139"/>
              <p:cNvSpPr/>
              <p:nvPr/>
            </p:nvSpPr>
            <p:spPr>
              <a:xfrm>
                <a:off x="7602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41" name="Rectangle 8140"/>
              <p:cNvSpPr/>
              <p:nvPr/>
            </p:nvSpPr>
            <p:spPr>
              <a:xfrm>
                <a:off x="8364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42" name="Rectangle 8141"/>
              <p:cNvSpPr/>
              <p:nvPr/>
            </p:nvSpPr>
            <p:spPr>
              <a:xfrm>
                <a:off x="9126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43" name="Rectangle 8142"/>
              <p:cNvSpPr/>
              <p:nvPr/>
            </p:nvSpPr>
            <p:spPr>
              <a:xfrm>
                <a:off x="9888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44" name="Rectangle 8143"/>
              <p:cNvSpPr/>
              <p:nvPr/>
            </p:nvSpPr>
            <p:spPr>
              <a:xfrm>
                <a:off x="10679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45" name="Rectangle 8144"/>
              <p:cNvSpPr/>
              <p:nvPr/>
            </p:nvSpPr>
            <p:spPr>
              <a:xfrm>
                <a:off x="11441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46" name="Rectangle 8145"/>
              <p:cNvSpPr/>
              <p:nvPr/>
            </p:nvSpPr>
            <p:spPr>
              <a:xfrm>
                <a:off x="12203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47" name="Rectangle 8146"/>
              <p:cNvSpPr/>
              <p:nvPr/>
            </p:nvSpPr>
            <p:spPr>
              <a:xfrm>
                <a:off x="12965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48" name="Rectangle 8147"/>
              <p:cNvSpPr/>
              <p:nvPr/>
            </p:nvSpPr>
            <p:spPr>
              <a:xfrm>
                <a:off x="1501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49" name="Rectangle 8148"/>
              <p:cNvSpPr/>
              <p:nvPr/>
            </p:nvSpPr>
            <p:spPr>
              <a:xfrm>
                <a:off x="2263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50" name="Rectangle 8149"/>
              <p:cNvSpPr/>
              <p:nvPr/>
            </p:nvSpPr>
            <p:spPr>
              <a:xfrm>
                <a:off x="3025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51" name="Rectangle 8150"/>
              <p:cNvSpPr/>
              <p:nvPr/>
            </p:nvSpPr>
            <p:spPr>
              <a:xfrm>
                <a:off x="3787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52" name="Rectangle 8151"/>
              <p:cNvSpPr/>
              <p:nvPr/>
            </p:nvSpPr>
            <p:spPr>
              <a:xfrm>
                <a:off x="4549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53" name="Rectangle 8152"/>
              <p:cNvSpPr/>
              <p:nvPr/>
            </p:nvSpPr>
            <p:spPr>
              <a:xfrm>
                <a:off x="5311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54" name="Rectangle 8153"/>
              <p:cNvSpPr/>
              <p:nvPr/>
            </p:nvSpPr>
            <p:spPr>
              <a:xfrm>
                <a:off x="6073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55" name="Rectangle 8154"/>
              <p:cNvSpPr/>
              <p:nvPr/>
            </p:nvSpPr>
            <p:spPr>
              <a:xfrm>
                <a:off x="6835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56" name="Rectangle 8155"/>
              <p:cNvSpPr/>
              <p:nvPr/>
            </p:nvSpPr>
            <p:spPr>
              <a:xfrm>
                <a:off x="7614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57" name="Rectangle 8156"/>
              <p:cNvSpPr/>
              <p:nvPr/>
            </p:nvSpPr>
            <p:spPr>
              <a:xfrm>
                <a:off x="8376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58" name="Rectangle 8157"/>
              <p:cNvSpPr/>
              <p:nvPr/>
            </p:nvSpPr>
            <p:spPr>
              <a:xfrm>
                <a:off x="9138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59" name="Rectangle 8158"/>
              <p:cNvSpPr/>
              <p:nvPr/>
            </p:nvSpPr>
            <p:spPr>
              <a:xfrm>
                <a:off x="9900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60" name="Rectangle 8159"/>
              <p:cNvSpPr/>
              <p:nvPr/>
            </p:nvSpPr>
            <p:spPr>
              <a:xfrm>
                <a:off x="10690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61" name="Rectangle 8160"/>
              <p:cNvSpPr/>
              <p:nvPr/>
            </p:nvSpPr>
            <p:spPr>
              <a:xfrm>
                <a:off x="11452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62" name="Rectangle 8161"/>
              <p:cNvSpPr/>
              <p:nvPr/>
            </p:nvSpPr>
            <p:spPr>
              <a:xfrm>
                <a:off x="12214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63" name="Rectangle 8162"/>
              <p:cNvSpPr/>
              <p:nvPr/>
            </p:nvSpPr>
            <p:spPr>
              <a:xfrm>
                <a:off x="12976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64" name="Rectangle 8163"/>
              <p:cNvSpPr/>
              <p:nvPr/>
            </p:nvSpPr>
            <p:spPr>
              <a:xfrm>
                <a:off x="1501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65" name="Rectangle 8164"/>
              <p:cNvSpPr/>
              <p:nvPr/>
            </p:nvSpPr>
            <p:spPr>
              <a:xfrm>
                <a:off x="2263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66" name="Rectangle 8165"/>
              <p:cNvSpPr/>
              <p:nvPr/>
            </p:nvSpPr>
            <p:spPr>
              <a:xfrm>
                <a:off x="3025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67" name="Rectangle 8166"/>
              <p:cNvSpPr/>
              <p:nvPr/>
            </p:nvSpPr>
            <p:spPr>
              <a:xfrm>
                <a:off x="3787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68" name="Rectangle 8167"/>
              <p:cNvSpPr/>
              <p:nvPr/>
            </p:nvSpPr>
            <p:spPr>
              <a:xfrm>
                <a:off x="4549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69" name="Rectangle 8168"/>
              <p:cNvSpPr/>
              <p:nvPr/>
            </p:nvSpPr>
            <p:spPr>
              <a:xfrm>
                <a:off x="5311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70" name="Rectangle 8169"/>
              <p:cNvSpPr/>
              <p:nvPr/>
            </p:nvSpPr>
            <p:spPr>
              <a:xfrm>
                <a:off x="6073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71" name="Rectangle 8170"/>
              <p:cNvSpPr/>
              <p:nvPr/>
            </p:nvSpPr>
            <p:spPr>
              <a:xfrm>
                <a:off x="6835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72" name="Rectangle 8171"/>
              <p:cNvSpPr/>
              <p:nvPr/>
            </p:nvSpPr>
            <p:spPr>
              <a:xfrm>
                <a:off x="7614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73" name="Rectangle 8172"/>
              <p:cNvSpPr/>
              <p:nvPr/>
            </p:nvSpPr>
            <p:spPr>
              <a:xfrm>
                <a:off x="8376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74" name="Rectangle 8173"/>
              <p:cNvSpPr/>
              <p:nvPr/>
            </p:nvSpPr>
            <p:spPr>
              <a:xfrm>
                <a:off x="9138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75" name="Rectangle 8174"/>
              <p:cNvSpPr/>
              <p:nvPr/>
            </p:nvSpPr>
            <p:spPr>
              <a:xfrm>
                <a:off x="9900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76" name="Rectangle 8175"/>
              <p:cNvSpPr/>
              <p:nvPr/>
            </p:nvSpPr>
            <p:spPr>
              <a:xfrm>
                <a:off x="10690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77" name="Rectangle 8176"/>
              <p:cNvSpPr/>
              <p:nvPr/>
            </p:nvSpPr>
            <p:spPr>
              <a:xfrm>
                <a:off x="11452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78" name="Rectangle 8177"/>
              <p:cNvSpPr/>
              <p:nvPr/>
            </p:nvSpPr>
            <p:spPr>
              <a:xfrm>
                <a:off x="12214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79" name="Rectangle 8178"/>
              <p:cNvSpPr/>
              <p:nvPr/>
            </p:nvSpPr>
            <p:spPr>
              <a:xfrm>
                <a:off x="12976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80" name="Rectangle 8179"/>
              <p:cNvSpPr/>
              <p:nvPr/>
            </p:nvSpPr>
            <p:spPr>
              <a:xfrm>
                <a:off x="1501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81" name="Rectangle 8180"/>
              <p:cNvSpPr/>
              <p:nvPr/>
            </p:nvSpPr>
            <p:spPr>
              <a:xfrm>
                <a:off x="2263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82" name="Rectangle 8181"/>
              <p:cNvSpPr/>
              <p:nvPr/>
            </p:nvSpPr>
            <p:spPr>
              <a:xfrm>
                <a:off x="3025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83" name="Rectangle 8182"/>
              <p:cNvSpPr/>
              <p:nvPr/>
            </p:nvSpPr>
            <p:spPr>
              <a:xfrm>
                <a:off x="3787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84" name="Rectangle 8183"/>
              <p:cNvSpPr/>
              <p:nvPr/>
            </p:nvSpPr>
            <p:spPr>
              <a:xfrm>
                <a:off x="4549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85" name="Rectangle 8184"/>
              <p:cNvSpPr/>
              <p:nvPr/>
            </p:nvSpPr>
            <p:spPr>
              <a:xfrm>
                <a:off x="5311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86" name="Rectangle 8185"/>
              <p:cNvSpPr/>
              <p:nvPr/>
            </p:nvSpPr>
            <p:spPr>
              <a:xfrm>
                <a:off x="6073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87" name="Rectangle 8186"/>
              <p:cNvSpPr/>
              <p:nvPr/>
            </p:nvSpPr>
            <p:spPr>
              <a:xfrm>
                <a:off x="6835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88" name="Rectangle 8187"/>
              <p:cNvSpPr/>
              <p:nvPr/>
            </p:nvSpPr>
            <p:spPr>
              <a:xfrm>
                <a:off x="7614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89" name="Rectangle 8188"/>
              <p:cNvSpPr/>
              <p:nvPr/>
            </p:nvSpPr>
            <p:spPr>
              <a:xfrm>
                <a:off x="8376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90" name="Rectangle 8189"/>
              <p:cNvSpPr/>
              <p:nvPr/>
            </p:nvSpPr>
            <p:spPr>
              <a:xfrm>
                <a:off x="9138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91" name="Rectangle 8190"/>
              <p:cNvSpPr/>
              <p:nvPr/>
            </p:nvSpPr>
            <p:spPr>
              <a:xfrm>
                <a:off x="9900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92" name="Rectangle 8191"/>
              <p:cNvSpPr/>
              <p:nvPr/>
            </p:nvSpPr>
            <p:spPr>
              <a:xfrm>
                <a:off x="10690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93" name="Rectangle 8192"/>
              <p:cNvSpPr/>
              <p:nvPr/>
            </p:nvSpPr>
            <p:spPr>
              <a:xfrm>
                <a:off x="11452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94" name="Rectangle 8193"/>
              <p:cNvSpPr/>
              <p:nvPr/>
            </p:nvSpPr>
            <p:spPr>
              <a:xfrm>
                <a:off x="12214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95" name="Rectangle 8194"/>
              <p:cNvSpPr/>
              <p:nvPr/>
            </p:nvSpPr>
            <p:spPr>
              <a:xfrm>
                <a:off x="12976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96" name="Rectangle 8195"/>
              <p:cNvSpPr/>
              <p:nvPr/>
            </p:nvSpPr>
            <p:spPr>
              <a:xfrm>
                <a:off x="1501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97" name="Rectangle 8196"/>
              <p:cNvSpPr/>
              <p:nvPr/>
            </p:nvSpPr>
            <p:spPr>
              <a:xfrm>
                <a:off x="2263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98" name="Rectangle 8197"/>
              <p:cNvSpPr/>
              <p:nvPr/>
            </p:nvSpPr>
            <p:spPr>
              <a:xfrm>
                <a:off x="3025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99" name="Rectangle 8198"/>
              <p:cNvSpPr/>
              <p:nvPr/>
            </p:nvSpPr>
            <p:spPr>
              <a:xfrm>
                <a:off x="3787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00" name="Rectangle 8199"/>
              <p:cNvSpPr/>
              <p:nvPr/>
            </p:nvSpPr>
            <p:spPr>
              <a:xfrm>
                <a:off x="4549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01" name="Rectangle 8200"/>
              <p:cNvSpPr/>
              <p:nvPr/>
            </p:nvSpPr>
            <p:spPr>
              <a:xfrm>
                <a:off x="5311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02" name="Rectangle 8201"/>
              <p:cNvSpPr/>
              <p:nvPr/>
            </p:nvSpPr>
            <p:spPr>
              <a:xfrm>
                <a:off x="6073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03" name="Rectangle 8202"/>
              <p:cNvSpPr/>
              <p:nvPr/>
            </p:nvSpPr>
            <p:spPr>
              <a:xfrm>
                <a:off x="6835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04" name="Rectangle 8203"/>
              <p:cNvSpPr/>
              <p:nvPr/>
            </p:nvSpPr>
            <p:spPr>
              <a:xfrm>
                <a:off x="7614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05" name="Rectangle 8204"/>
              <p:cNvSpPr/>
              <p:nvPr/>
            </p:nvSpPr>
            <p:spPr>
              <a:xfrm>
                <a:off x="8376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06" name="Rectangle 8205"/>
              <p:cNvSpPr/>
              <p:nvPr/>
            </p:nvSpPr>
            <p:spPr>
              <a:xfrm>
                <a:off x="9138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07" name="Rectangle 8206"/>
              <p:cNvSpPr/>
              <p:nvPr/>
            </p:nvSpPr>
            <p:spPr>
              <a:xfrm>
                <a:off x="9900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08" name="Rectangle 8207"/>
              <p:cNvSpPr/>
              <p:nvPr/>
            </p:nvSpPr>
            <p:spPr>
              <a:xfrm>
                <a:off x="10690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09" name="Rectangle 8208"/>
              <p:cNvSpPr/>
              <p:nvPr/>
            </p:nvSpPr>
            <p:spPr>
              <a:xfrm>
                <a:off x="11452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10" name="Rectangle 8209"/>
              <p:cNvSpPr/>
              <p:nvPr/>
            </p:nvSpPr>
            <p:spPr>
              <a:xfrm>
                <a:off x="12214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11" name="Rectangle 8210"/>
              <p:cNvSpPr/>
              <p:nvPr/>
            </p:nvSpPr>
            <p:spPr>
              <a:xfrm>
                <a:off x="12976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12" name="Rectangle 8211"/>
              <p:cNvSpPr/>
              <p:nvPr/>
            </p:nvSpPr>
            <p:spPr>
              <a:xfrm>
                <a:off x="1484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13" name="Rectangle 8212"/>
              <p:cNvSpPr/>
              <p:nvPr/>
            </p:nvSpPr>
            <p:spPr>
              <a:xfrm>
                <a:off x="2246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14" name="Rectangle 8213"/>
              <p:cNvSpPr/>
              <p:nvPr/>
            </p:nvSpPr>
            <p:spPr>
              <a:xfrm>
                <a:off x="3008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15" name="Rectangle 8214"/>
              <p:cNvSpPr/>
              <p:nvPr/>
            </p:nvSpPr>
            <p:spPr>
              <a:xfrm>
                <a:off x="3770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16" name="Rectangle 8215"/>
              <p:cNvSpPr/>
              <p:nvPr/>
            </p:nvSpPr>
            <p:spPr>
              <a:xfrm>
                <a:off x="4532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17" name="Rectangle 8216"/>
              <p:cNvSpPr/>
              <p:nvPr/>
            </p:nvSpPr>
            <p:spPr>
              <a:xfrm>
                <a:off x="5294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18" name="Rectangle 8217"/>
              <p:cNvSpPr/>
              <p:nvPr/>
            </p:nvSpPr>
            <p:spPr>
              <a:xfrm>
                <a:off x="6056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19" name="Rectangle 8218"/>
              <p:cNvSpPr/>
              <p:nvPr/>
            </p:nvSpPr>
            <p:spPr>
              <a:xfrm>
                <a:off x="6818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20" name="Rectangle 8219"/>
              <p:cNvSpPr/>
              <p:nvPr/>
            </p:nvSpPr>
            <p:spPr>
              <a:xfrm>
                <a:off x="7597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21" name="Rectangle 8220"/>
              <p:cNvSpPr/>
              <p:nvPr/>
            </p:nvSpPr>
            <p:spPr>
              <a:xfrm>
                <a:off x="8359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22" name="Rectangle 8221"/>
              <p:cNvSpPr/>
              <p:nvPr/>
            </p:nvSpPr>
            <p:spPr>
              <a:xfrm>
                <a:off x="9121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23" name="Rectangle 8222"/>
              <p:cNvSpPr/>
              <p:nvPr/>
            </p:nvSpPr>
            <p:spPr>
              <a:xfrm>
                <a:off x="9883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24" name="Rectangle 8223"/>
              <p:cNvSpPr/>
              <p:nvPr/>
            </p:nvSpPr>
            <p:spPr>
              <a:xfrm>
                <a:off x="10673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25" name="Rectangle 8224"/>
              <p:cNvSpPr/>
              <p:nvPr/>
            </p:nvSpPr>
            <p:spPr>
              <a:xfrm>
                <a:off x="11435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26" name="Rectangle 8225"/>
              <p:cNvSpPr/>
              <p:nvPr/>
            </p:nvSpPr>
            <p:spPr>
              <a:xfrm>
                <a:off x="12197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27" name="Rectangle 8226"/>
              <p:cNvSpPr/>
              <p:nvPr/>
            </p:nvSpPr>
            <p:spPr>
              <a:xfrm>
                <a:off x="12959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28" name="Rectangle 8227"/>
              <p:cNvSpPr/>
              <p:nvPr/>
            </p:nvSpPr>
            <p:spPr>
              <a:xfrm>
                <a:off x="1484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29" name="Rectangle 8228"/>
              <p:cNvSpPr/>
              <p:nvPr/>
            </p:nvSpPr>
            <p:spPr>
              <a:xfrm>
                <a:off x="2246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30" name="Rectangle 8229"/>
              <p:cNvSpPr/>
              <p:nvPr/>
            </p:nvSpPr>
            <p:spPr>
              <a:xfrm>
                <a:off x="3008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31" name="Rectangle 8230"/>
              <p:cNvSpPr/>
              <p:nvPr/>
            </p:nvSpPr>
            <p:spPr>
              <a:xfrm>
                <a:off x="3770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32" name="Rectangle 8231"/>
              <p:cNvSpPr/>
              <p:nvPr/>
            </p:nvSpPr>
            <p:spPr>
              <a:xfrm>
                <a:off x="4532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33" name="Rectangle 8232"/>
              <p:cNvSpPr/>
              <p:nvPr/>
            </p:nvSpPr>
            <p:spPr>
              <a:xfrm>
                <a:off x="5294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34" name="Rectangle 8233"/>
              <p:cNvSpPr/>
              <p:nvPr/>
            </p:nvSpPr>
            <p:spPr>
              <a:xfrm>
                <a:off x="6056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35" name="Rectangle 8234"/>
              <p:cNvSpPr/>
              <p:nvPr/>
            </p:nvSpPr>
            <p:spPr>
              <a:xfrm>
                <a:off x="6818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36" name="Rectangle 8235"/>
              <p:cNvSpPr/>
              <p:nvPr/>
            </p:nvSpPr>
            <p:spPr>
              <a:xfrm>
                <a:off x="7597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37" name="Rectangle 8236"/>
              <p:cNvSpPr/>
              <p:nvPr/>
            </p:nvSpPr>
            <p:spPr>
              <a:xfrm>
                <a:off x="8359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38" name="Rectangle 8237"/>
              <p:cNvSpPr/>
              <p:nvPr/>
            </p:nvSpPr>
            <p:spPr>
              <a:xfrm>
                <a:off x="9121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39" name="Rectangle 8238"/>
              <p:cNvSpPr/>
              <p:nvPr/>
            </p:nvSpPr>
            <p:spPr>
              <a:xfrm>
                <a:off x="9883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40" name="Rectangle 8239"/>
              <p:cNvSpPr/>
              <p:nvPr/>
            </p:nvSpPr>
            <p:spPr>
              <a:xfrm>
                <a:off x="10673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41" name="Rectangle 8240"/>
              <p:cNvSpPr/>
              <p:nvPr/>
            </p:nvSpPr>
            <p:spPr>
              <a:xfrm>
                <a:off x="11435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42" name="Rectangle 8241"/>
              <p:cNvSpPr/>
              <p:nvPr/>
            </p:nvSpPr>
            <p:spPr>
              <a:xfrm>
                <a:off x="12197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43" name="Rectangle 8242"/>
              <p:cNvSpPr/>
              <p:nvPr/>
            </p:nvSpPr>
            <p:spPr>
              <a:xfrm>
                <a:off x="12959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44" name="Rectangle 8243"/>
              <p:cNvSpPr/>
              <p:nvPr/>
            </p:nvSpPr>
            <p:spPr>
              <a:xfrm>
                <a:off x="1484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45" name="Rectangle 8244"/>
              <p:cNvSpPr/>
              <p:nvPr/>
            </p:nvSpPr>
            <p:spPr>
              <a:xfrm>
                <a:off x="2246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46" name="Rectangle 8245"/>
              <p:cNvSpPr/>
              <p:nvPr/>
            </p:nvSpPr>
            <p:spPr>
              <a:xfrm>
                <a:off x="3008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47" name="Rectangle 8246"/>
              <p:cNvSpPr/>
              <p:nvPr/>
            </p:nvSpPr>
            <p:spPr>
              <a:xfrm>
                <a:off x="3770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48" name="Rectangle 8247"/>
              <p:cNvSpPr/>
              <p:nvPr/>
            </p:nvSpPr>
            <p:spPr>
              <a:xfrm>
                <a:off x="4532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49" name="Rectangle 8248"/>
              <p:cNvSpPr/>
              <p:nvPr/>
            </p:nvSpPr>
            <p:spPr>
              <a:xfrm>
                <a:off x="5294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50" name="Rectangle 8249"/>
              <p:cNvSpPr/>
              <p:nvPr/>
            </p:nvSpPr>
            <p:spPr>
              <a:xfrm>
                <a:off x="6056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51" name="Rectangle 8250"/>
              <p:cNvSpPr/>
              <p:nvPr/>
            </p:nvSpPr>
            <p:spPr>
              <a:xfrm>
                <a:off x="6818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52" name="Rectangle 8251"/>
              <p:cNvSpPr/>
              <p:nvPr/>
            </p:nvSpPr>
            <p:spPr>
              <a:xfrm>
                <a:off x="7597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53" name="Rectangle 8252"/>
              <p:cNvSpPr/>
              <p:nvPr/>
            </p:nvSpPr>
            <p:spPr>
              <a:xfrm>
                <a:off x="8359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54" name="Rectangle 8253"/>
              <p:cNvSpPr/>
              <p:nvPr/>
            </p:nvSpPr>
            <p:spPr>
              <a:xfrm>
                <a:off x="9121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55" name="Rectangle 8254"/>
              <p:cNvSpPr/>
              <p:nvPr/>
            </p:nvSpPr>
            <p:spPr>
              <a:xfrm>
                <a:off x="9883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56" name="Rectangle 8255"/>
              <p:cNvSpPr/>
              <p:nvPr/>
            </p:nvSpPr>
            <p:spPr>
              <a:xfrm>
                <a:off x="10673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57" name="Rectangle 8256"/>
              <p:cNvSpPr/>
              <p:nvPr/>
            </p:nvSpPr>
            <p:spPr>
              <a:xfrm>
                <a:off x="11435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58" name="Rectangle 8257"/>
              <p:cNvSpPr/>
              <p:nvPr/>
            </p:nvSpPr>
            <p:spPr>
              <a:xfrm>
                <a:off x="12197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59" name="Rectangle 8258"/>
              <p:cNvSpPr/>
              <p:nvPr/>
            </p:nvSpPr>
            <p:spPr>
              <a:xfrm>
                <a:off x="12959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60" name="Rectangle 8259"/>
              <p:cNvSpPr/>
              <p:nvPr/>
            </p:nvSpPr>
            <p:spPr>
              <a:xfrm>
                <a:off x="1484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61" name="Rectangle 8260"/>
              <p:cNvSpPr/>
              <p:nvPr/>
            </p:nvSpPr>
            <p:spPr>
              <a:xfrm>
                <a:off x="2246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62" name="Rectangle 8261"/>
              <p:cNvSpPr/>
              <p:nvPr/>
            </p:nvSpPr>
            <p:spPr>
              <a:xfrm>
                <a:off x="3008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63" name="Rectangle 8262"/>
              <p:cNvSpPr/>
              <p:nvPr/>
            </p:nvSpPr>
            <p:spPr>
              <a:xfrm>
                <a:off x="3770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64" name="Rectangle 8263"/>
              <p:cNvSpPr/>
              <p:nvPr/>
            </p:nvSpPr>
            <p:spPr>
              <a:xfrm>
                <a:off x="4532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65" name="Rectangle 8264"/>
              <p:cNvSpPr/>
              <p:nvPr/>
            </p:nvSpPr>
            <p:spPr>
              <a:xfrm>
                <a:off x="5294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66" name="Rectangle 8265"/>
              <p:cNvSpPr/>
              <p:nvPr/>
            </p:nvSpPr>
            <p:spPr>
              <a:xfrm>
                <a:off x="6056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67" name="Rectangle 8266"/>
              <p:cNvSpPr/>
              <p:nvPr/>
            </p:nvSpPr>
            <p:spPr>
              <a:xfrm>
                <a:off x="6818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68" name="Rectangle 8267"/>
              <p:cNvSpPr/>
              <p:nvPr/>
            </p:nvSpPr>
            <p:spPr>
              <a:xfrm>
                <a:off x="7597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69" name="Rectangle 8268"/>
              <p:cNvSpPr/>
              <p:nvPr/>
            </p:nvSpPr>
            <p:spPr>
              <a:xfrm>
                <a:off x="8359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70" name="Rectangle 8269"/>
              <p:cNvSpPr/>
              <p:nvPr/>
            </p:nvSpPr>
            <p:spPr>
              <a:xfrm>
                <a:off x="9121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71" name="Rectangle 8270"/>
              <p:cNvSpPr/>
              <p:nvPr/>
            </p:nvSpPr>
            <p:spPr>
              <a:xfrm>
                <a:off x="9883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72" name="Rectangle 8271"/>
              <p:cNvSpPr/>
              <p:nvPr/>
            </p:nvSpPr>
            <p:spPr>
              <a:xfrm>
                <a:off x="10673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73" name="Rectangle 8272"/>
              <p:cNvSpPr/>
              <p:nvPr/>
            </p:nvSpPr>
            <p:spPr>
              <a:xfrm>
                <a:off x="11435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74" name="Rectangle 8273"/>
              <p:cNvSpPr/>
              <p:nvPr/>
            </p:nvSpPr>
            <p:spPr>
              <a:xfrm>
                <a:off x="12197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75" name="Rectangle 8274"/>
              <p:cNvSpPr/>
              <p:nvPr/>
            </p:nvSpPr>
            <p:spPr>
              <a:xfrm>
                <a:off x="12959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</p:grpSp>
        <p:sp>
          <p:nvSpPr>
            <p:cNvPr id="8276" name="Rectangle 8275"/>
            <p:cNvSpPr/>
            <p:nvPr/>
          </p:nvSpPr>
          <p:spPr>
            <a:xfrm>
              <a:off x="6684963" y="4260850"/>
              <a:ext cx="1219200" cy="1219200"/>
            </a:xfrm>
            <a:prstGeom prst="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2438430" hangingPunct="1">
                <a:defRPr/>
              </a:pPr>
              <a:endParaRPr lang="en-US" sz="3600" b="0" kern="1200">
                <a:solidFill>
                  <a:srgbClr val="FFFFFF"/>
                </a:solidFill>
                <a:latin typeface="Trebuchet MS"/>
              </a:endParaRPr>
            </a:p>
          </p:txBody>
        </p:sp>
        <p:sp>
          <p:nvSpPr>
            <p:cNvPr id="8277" name="Rectangle 8276"/>
            <p:cNvSpPr/>
            <p:nvPr/>
          </p:nvSpPr>
          <p:spPr>
            <a:xfrm>
              <a:off x="6700838" y="4260850"/>
              <a:ext cx="1219200" cy="1219200"/>
            </a:xfrm>
            <a:prstGeom prst="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2438430" hangingPunct="1">
                <a:defRPr/>
              </a:pPr>
              <a:endParaRPr lang="en-US" sz="3600" b="0" kern="1200">
                <a:solidFill>
                  <a:srgbClr val="FFFFFF"/>
                </a:solidFill>
                <a:latin typeface="Trebuchet M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50800" y="3200400"/>
                  <a:ext cx="1456488" cy="4308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 defTabSz="2438430" hangingPunct="1"/>
                  <a:r>
                    <a:rPr lang="en-US" sz="3600" b="0" kern="1200" dirty="0">
                      <a:latin typeface="Trebuchet MS"/>
                      <a:ea typeface="+mn-ea"/>
                      <a:cs typeface="+mn-cs"/>
                    </a:rPr>
                    <a:t>16</a:t>
                  </a:r>
                  <a14:m>
                    <m:oMath xmlns:m="http://schemas.openxmlformats.org/officeDocument/2006/math">
                      <m:r>
                        <a:rPr lang="en-US" sz="3600" b="0" i="1" kern="120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×</m:t>
                      </m:r>
                    </m:oMath>
                  </a14:m>
                  <a:r>
                    <a:rPr lang="en-US" sz="3600" b="0" kern="1200" dirty="0">
                      <a:latin typeface="Trebuchet MS"/>
                      <a:ea typeface="+mn-ea"/>
                      <a:cs typeface="+mn-cs"/>
                    </a:rPr>
                    <a:t>16 blocks</a:t>
                  </a:r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800" y="3200400"/>
                  <a:ext cx="1456488" cy="430887"/>
                </a:xfrm>
                <a:prstGeom prst="rect">
                  <a:avLst/>
                </a:prstGeom>
                <a:blipFill>
                  <a:blip r:embed="rId2"/>
                  <a:stretch>
                    <a:fillRect l="-6276" t="-13208" r="-5230" b="-35849"/>
                  </a:stretch>
                </a:blipFill>
              </p:spPr>
              <p:txBody>
                <a:bodyPr/>
                <a:lstStyle/>
                <a:p>
                  <a:r>
                    <a:rPr lang="en-CA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Processing a Picture with a 2D Grid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38" name="TextBox 5437"/>
              <p:cNvSpPr txBox="1"/>
              <p:nvPr/>
            </p:nvSpPr>
            <p:spPr>
              <a:xfrm>
                <a:off x="14020804" y="10820402"/>
                <a:ext cx="310533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defTabSz="2438430" hangingPunct="1"/>
                <a:r>
                  <a:rPr lang="en-US" sz="3600" b="0" kern="1200" dirty="0">
                    <a:latin typeface="Trebuchet MS"/>
                    <a:ea typeface="+mn-ea"/>
                    <a:cs typeface="+mn-cs"/>
                  </a:rPr>
                  <a:t>62</a:t>
                </a:r>
                <a14:m>
                  <m:oMath xmlns:m="http://schemas.openxmlformats.org/officeDocument/2006/math">
                    <m:r>
                      <a:rPr lang="en-US" sz="3600" b="0" i="1" kern="1200"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</m:oMath>
                </a14:m>
                <a:r>
                  <a:rPr lang="en-US" sz="3600" b="0" kern="1200" dirty="0">
                    <a:latin typeface="Trebuchet MS"/>
                    <a:ea typeface="+mn-ea"/>
                    <a:cs typeface="+mn-cs"/>
                  </a:rPr>
                  <a:t>76 picture</a:t>
                </a:r>
              </a:p>
            </p:txBody>
          </p:sp>
        </mc:Choice>
        <mc:Fallback xmlns="">
          <p:sp>
            <p:nvSpPr>
              <p:cNvPr id="5438" name="TextBox 54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20804" y="10820402"/>
                <a:ext cx="3105337" cy="646331"/>
              </a:xfrm>
              <a:prstGeom prst="rect">
                <a:avLst/>
              </a:prstGeom>
              <a:blipFill>
                <a:blip r:embed="rId3"/>
                <a:stretch>
                  <a:fillRect l="-5894" t="-13208" r="-5108" b="-35849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91349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3788">
        <p:fade/>
      </p:transition>
    </mc:Choice>
    <mc:Fallback xmlns="">
      <p:transition spd="med" advTm="133788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10451171" y="10192671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solidFill>
                <a:srgbClr val="FFFFFF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11365571" y="10192671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solidFill>
                <a:srgbClr val="FFFFFF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12279971" y="8135271"/>
            <a:ext cx="914400" cy="6858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2438430" hangingPunct="1"/>
            <a:r>
              <a:rPr lang="en-US" sz="3200" b="0" kern="1200" dirty="0">
                <a:latin typeface="Palatino" pitchFamily="18" charset="0"/>
                <a:ea typeface="+mn-ea"/>
                <a:cs typeface="+mn-cs"/>
              </a:rPr>
              <a:t>M</a:t>
            </a:r>
            <a:r>
              <a:rPr lang="en-US" sz="3200" b="0" kern="1200" baseline="-25000" dirty="0">
                <a:latin typeface="Palatino" pitchFamily="18" charset="0"/>
                <a:ea typeface="+mn-ea"/>
                <a:cs typeface="+mn-cs"/>
              </a:rPr>
              <a:t>0,2</a:t>
            </a:r>
          </a:p>
        </p:txBody>
      </p:sp>
      <p:sp>
        <p:nvSpPr>
          <p:cNvPr id="28677" name="Rectangle 5"/>
          <p:cNvSpPr>
            <a:spLocks noChangeArrowheads="1"/>
          </p:cNvSpPr>
          <p:nvPr/>
        </p:nvSpPr>
        <p:spPr bwMode="auto">
          <a:xfrm>
            <a:off x="11365571" y="9506871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solidFill>
                <a:srgbClr val="FFFFFF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28678" name="Rectangle 6"/>
          <p:cNvSpPr>
            <a:spLocks noChangeArrowheads="1"/>
          </p:cNvSpPr>
          <p:nvPr/>
        </p:nvSpPr>
        <p:spPr bwMode="auto">
          <a:xfrm>
            <a:off x="11365571" y="8821071"/>
            <a:ext cx="914400" cy="6858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2438430" hangingPunct="1"/>
            <a:r>
              <a:rPr lang="en-US" sz="3200" b="0" kern="12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M</a:t>
            </a:r>
            <a:r>
              <a:rPr lang="en-US" sz="3200" b="0" kern="1200" baseline="-250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1,1</a:t>
            </a:r>
          </a:p>
        </p:txBody>
      </p:sp>
      <p:sp>
        <p:nvSpPr>
          <p:cNvPr id="28679" name="Rectangle 7"/>
          <p:cNvSpPr>
            <a:spLocks noChangeArrowheads="1"/>
          </p:cNvSpPr>
          <p:nvPr/>
        </p:nvSpPr>
        <p:spPr bwMode="auto">
          <a:xfrm>
            <a:off x="11365571" y="8135271"/>
            <a:ext cx="914400" cy="6858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2438430" hangingPunct="1"/>
            <a:r>
              <a:rPr lang="en-US" sz="3200" b="0" kern="1200" dirty="0">
                <a:latin typeface="Palatino" pitchFamily="18" charset="0"/>
                <a:ea typeface="+mn-ea"/>
                <a:cs typeface="+mn-cs"/>
              </a:rPr>
              <a:t>M</a:t>
            </a:r>
            <a:r>
              <a:rPr lang="en-US" sz="3200" b="0" kern="1200" baseline="-25000" dirty="0">
                <a:latin typeface="Palatino" pitchFamily="18" charset="0"/>
                <a:ea typeface="+mn-ea"/>
                <a:cs typeface="+mn-cs"/>
              </a:rPr>
              <a:t>0,1</a:t>
            </a:r>
          </a:p>
        </p:txBody>
      </p:sp>
      <p:sp>
        <p:nvSpPr>
          <p:cNvPr id="28680" name="Rectangle 8"/>
          <p:cNvSpPr>
            <a:spLocks noChangeArrowheads="1"/>
          </p:cNvSpPr>
          <p:nvPr/>
        </p:nvSpPr>
        <p:spPr bwMode="auto">
          <a:xfrm>
            <a:off x="10451171" y="8135271"/>
            <a:ext cx="914400" cy="6858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2438430" hangingPunct="1"/>
            <a:r>
              <a:rPr lang="en-US" sz="3200" b="0" kern="1200" dirty="0">
                <a:latin typeface="Palatino" pitchFamily="18" charset="0"/>
                <a:ea typeface="+mn-ea"/>
                <a:cs typeface="+mn-cs"/>
              </a:rPr>
              <a:t>M</a:t>
            </a:r>
            <a:r>
              <a:rPr lang="en-US" sz="3200" b="0" kern="1200" baseline="-25000" dirty="0">
                <a:latin typeface="Palatino" pitchFamily="18" charset="0"/>
                <a:ea typeface="+mn-ea"/>
                <a:cs typeface="+mn-cs"/>
              </a:rPr>
              <a:t>0,0</a:t>
            </a:r>
          </a:p>
        </p:txBody>
      </p:sp>
      <p:sp>
        <p:nvSpPr>
          <p:cNvPr id="28681" name="Rectangle 9"/>
          <p:cNvSpPr>
            <a:spLocks noChangeArrowheads="1"/>
          </p:cNvSpPr>
          <p:nvPr/>
        </p:nvSpPr>
        <p:spPr bwMode="auto">
          <a:xfrm>
            <a:off x="10451171" y="8821071"/>
            <a:ext cx="914400" cy="6858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2438430" hangingPunct="1"/>
            <a:r>
              <a:rPr lang="en-US" sz="3200" b="0" kern="12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M</a:t>
            </a:r>
            <a:r>
              <a:rPr lang="en-US" sz="3200" b="0" kern="1200" baseline="-250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1,0</a:t>
            </a:r>
          </a:p>
        </p:txBody>
      </p:sp>
      <p:sp>
        <p:nvSpPr>
          <p:cNvPr id="28682" name="Rectangle 10"/>
          <p:cNvSpPr>
            <a:spLocks noChangeArrowheads="1"/>
          </p:cNvSpPr>
          <p:nvPr/>
        </p:nvSpPr>
        <p:spPr bwMode="auto">
          <a:xfrm>
            <a:off x="10451171" y="9506871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solidFill>
                <a:srgbClr val="FFFFFF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28683" name="Rectangle 11"/>
          <p:cNvSpPr>
            <a:spLocks noChangeArrowheads="1"/>
          </p:cNvSpPr>
          <p:nvPr/>
        </p:nvSpPr>
        <p:spPr bwMode="auto">
          <a:xfrm>
            <a:off x="13194371" y="8135271"/>
            <a:ext cx="914400" cy="6858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2438430" hangingPunct="1"/>
            <a:r>
              <a:rPr lang="en-US" sz="3200" b="0" kern="1200" dirty="0">
                <a:latin typeface="Palatino" pitchFamily="18" charset="0"/>
                <a:ea typeface="+mn-ea"/>
                <a:cs typeface="+mn-cs"/>
              </a:rPr>
              <a:t>M</a:t>
            </a:r>
            <a:r>
              <a:rPr lang="en-US" sz="3200" b="0" kern="1200" baseline="-25000" dirty="0">
                <a:latin typeface="Palatino" pitchFamily="18" charset="0"/>
                <a:ea typeface="+mn-ea"/>
                <a:cs typeface="+mn-cs"/>
              </a:rPr>
              <a:t>0,3</a:t>
            </a:r>
          </a:p>
        </p:txBody>
      </p:sp>
      <p:sp>
        <p:nvSpPr>
          <p:cNvPr id="28684" name="Rectangle 12"/>
          <p:cNvSpPr>
            <a:spLocks noChangeArrowheads="1"/>
          </p:cNvSpPr>
          <p:nvPr/>
        </p:nvSpPr>
        <p:spPr bwMode="auto">
          <a:xfrm>
            <a:off x="12279971" y="10192671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solidFill>
                <a:srgbClr val="FFFFFF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28685" name="Rectangle 13"/>
          <p:cNvSpPr>
            <a:spLocks noChangeArrowheads="1"/>
          </p:cNvSpPr>
          <p:nvPr/>
        </p:nvSpPr>
        <p:spPr bwMode="auto">
          <a:xfrm>
            <a:off x="12279971" y="9506871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solidFill>
                <a:srgbClr val="FFFFFF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28686" name="Rectangle 14"/>
          <p:cNvSpPr>
            <a:spLocks noChangeArrowheads="1"/>
          </p:cNvSpPr>
          <p:nvPr/>
        </p:nvSpPr>
        <p:spPr bwMode="auto">
          <a:xfrm>
            <a:off x="12279971" y="8821071"/>
            <a:ext cx="914400" cy="6858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2438430" hangingPunct="1"/>
            <a:r>
              <a:rPr lang="en-US" sz="3200" b="0" kern="12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M</a:t>
            </a:r>
            <a:r>
              <a:rPr lang="en-US" sz="3200" b="0" kern="1200" baseline="-250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1,2</a:t>
            </a:r>
          </a:p>
        </p:txBody>
      </p:sp>
      <p:sp>
        <p:nvSpPr>
          <p:cNvPr id="28687" name="Rectangle 15"/>
          <p:cNvSpPr>
            <a:spLocks noChangeArrowheads="1"/>
          </p:cNvSpPr>
          <p:nvPr/>
        </p:nvSpPr>
        <p:spPr bwMode="auto">
          <a:xfrm>
            <a:off x="13194371" y="10192671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solidFill>
                <a:srgbClr val="FFFFFF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28688" name="Rectangle 16"/>
          <p:cNvSpPr>
            <a:spLocks noChangeArrowheads="1"/>
          </p:cNvSpPr>
          <p:nvPr/>
        </p:nvSpPr>
        <p:spPr bwMode="auto">
          <a:xfrm>
            <a:off x="13194371" y="9506871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solidFill>
                <a:srgbClr val="FFFFFF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28689" name="Rectangle 17"/>
          <p:cNvSpPr>
            <a:spLocks noChangeArrowheads="1"/>
          </p:cNvSpPr>
          <p:nvPr/>
        </p:nvSpPr>
        <p:spPr bwMode="auto">
          <a:xfrm>
            <a:off x="13194371" y="8821071"/>
            <a:ext cx="914400" cy="6858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2438430" hangingPunct="1"/>
            <a:r>
              <a:rPr lang="en-US" sz="3200" b="0" kern="12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M</a:t>
            </a:r>
            <a:r>
              <a:rPr lang="en-US" sz="3200" b="0" kern="1200" baseline="-250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1,3</a:t>
            </a:r>
          </a:p>
        </p:txBody>
      </p:sp>
      <p:sp>
        <p:nvSpPr>
          <p:cNvPr id="28691" name="Rectangle 19"/>
          <p:cNvSpPr>
            <a:spLocks noChangeArrowheads="1"/>
          </p:cNvSpPr>
          <p:nvPr/>
        </p:nvSpPr>
        <p:spPr bwMode="auto">
          <a:xfrm>
            <a:off x="4911725" y="6131127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latin typeface="Trebuchet MS"/>
              <a:ea typeface="+mn-ea"/>
              <a:cs typeface="+mn-cs"/>
            </a:endParaRPr>
          </a:p>
        </p:txBody>
      </p:sp>
      <p:sp>
        <p:nvSpPr>
          <p:cNvPr id="28692" name="Rectangle 20"/>
          <p:cNvSpPr>
            <a:spLocks noChangeArrowheads="1"/>
          </p:cNvSpPr>
          <p:nvPr/>
        </p:nvSpPr>
        <p:spPr bwMode="auto">
          <a:xfrm>
            <a:off x="5826125" y="6131127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latin typeface="Trebuchet MS"/>
              <a:ea typeface="+mn-ea"/>
              <a:cs typeface="+mn-cs"/>
            </a:endParaRPr>
          </a:p>
        </p:txBody>
      </p:sp>
      <p:sp>
        <p:nvSpPr>
          <p:cNvPr id="28693" name="Rectangle 21"/>
          <p:cNvSpPr>
            <a:spLocks noChangeArrowheads="1"/>
          </p:cNvSpPr>
          <p:nvPr/>
        </p:nvSpPr>
        <p:spPr bwMode="auto">
          <a:xfrm>
            <a:off x="6740525" y="6131127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latin typeface="Trebuchet MS"/>
              <a:ea typeface="+mn-ea"/>
              <a:cs typeface="+mn-cs"/>
            </a:endParaRPr>
          </a:p>
        </p:txBody>
      </p:sp>
      <p:sp>
        <p:nvSpPr>
          <p:cNvPr id="28694" name="Rectangle 22"/>
          <p:cNvSpPr>
            <a:spLocks noChangeArrowheads="1"/>
          </p:cNvSpPr>
          <p:nvPr/>
        </p:nvSpPr>
        <p:spPr bwMode="auto">
          <a:xfrm>
            <a:off x="7654925" y="6131127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latin typeface="Trebuchet MS"/>
              <a:ea typeface="+mn-ea"/>
              <a:cs typeface="+mn-cs"/>
            </a:endParaRPr>
          </a:p>
        </p:txBody>
      </p:sp>
      <p:sp>
        <p:nvSpPr>
          <p:cNvPr id="28695" name="Rectangle 23"/>
          <p:cNvSpPr>
            <a:spLocks noChangeArrowheads="1"/>
          </p:cNvSpPr>
          <p:nvPr/>
        </p:nvSpPr>
        <p:spPr bwMode="auto">
          <a:xfrm>
            <a:off x="8569325" y="6131127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latin typeface="Trebuchet MS"/>
              <a:ea typeface="+mn-ea"/>
              <a:cs typeface="+mn-cs"/>
            </a:endParaRPr>
          </a:p>
        </p:txBody>
      </p:sp>
      <p:sp>
        <p:nvSpPr>
          <p:cNvPr id="28696" name="Rectangle 24"/>
          <p:cNvSpPr>
            <a:spLocks noChangeArrowheads="1"/>
          </p:cNvSpPr>
          <p:nvPr/>
        </p:nvSpPr>
        <p:spPr bwMode="auto">
          <a:xfrm>
            <a:off x="9483725" y="6131127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solidFill>
                <a:srgbClr val="FFFFFF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28697" name="Rectangle 25"/>
          <p:cNvSpPr>
            <a:spLocks noChangeArrowheads="1"/>
          </p:cNvSpPr>
          <p:nvPr/>
        </p:nvSpPr>
        <p:spPr bwMode="auto">
          <a:xfrm>
            <a:off x="10398125" y="6131127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solidFill>
                <a:srgbClr val="FFFFFF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28698" name="Rectangle 26"/>
          <p:cNvSpPr>
            <a:spLocks noChangeArrowheads="1"/>
          </p:cNvSpPr>
          <p:nvPr/>
        </p:nvSpPr>
        <p:spPr bwMode="auto">
          <a:xfrm>
            <a:off x="11312525" y="6131127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latin typeface="Trebuchet MS"/>
              <a:ea typeface="+mn-ea"/>
              <a:cs typeface="+mn-cs"/>
            </a:endParaRPr>
          </a:p>
        </p:txBody>
      </p:sp>
      <p:sp>
        <p:nvSpPr>
          <p:cNvPr id="28699" name="Rectangle 27"/>
          <p:cNvSpPr>
            <a:spLocks noChangeArrowheads="1"/>
          </p:cNvSpPr>
          <p:nvPr/>
        </p:nvSpPr>
        <p:spPr bwMode="auto">
          <a:xfrm>
            <a:off x="12226925" y="6131127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latin typeface="Trebuchet MS"/>
              <a:ea typeface="+mn-ea"/>
              <a:cs typeface="+mn-cs"/>
            </a:endParaRPr>
          </a:p>
        </p:txBody>
      </p:sp>
      <p:sp>
        <p:nvSpPr>
          <p:cNvPr id="28700" name="Rectangle 28"/>
          <p:cNvSpPr>
            <a:spLocks noChangeArrowheads="1"/>
          </p:cNvSpPr>
          <p:nvPr/>
        </p:nvSpPr>
        <p:spPr bwMode="auto">
          <a:xfrm>
            <a:off x="13141325" y="6131127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solidFill>
                <a:srgbClr val="FFFFFF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28701" name="Rectangle 29"/>
          <p:cNvSpPr>
            <a:spLocks noChangeArrowheads="1"/>
          </p:cNvSpPr>
          <p:nvPr/>
        </p:nvSpPr>
        <p:spPr bwMode="auto">
          <a:xfrm>
            <a:off x="14055725" y="6131127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solidFill>
                <a:srgbClr val="FFFFFF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28702" name="Rectangle 30"/>
          <p:cNvSpPr>
            <a:spLocks noChangeArrowheads="1"/>
          </p:cNvSpPr>
          <p:nvPr/>
        </p:nvSpPr>
        <p:spPr bwMode="auto">
          <a:xfrm>
            <a:off x="14970125" y="6131127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solidFill>
                <a:srgbClr val="FFFFFF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28703" name="Rectangle 31"/>
          <p:cNvSpPr>
            <a:spLocks noChangeArrowheads="1"/>
          </p:cNvSpPr>
          <p:nvPr/>
        </p:nvSpPr>
        <p:spPr bwMode="auto">
          <a:xfrm>
            <a:off x="6740525" y="6131127"/>
            <a:ext cx="914400" cy="6858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2438430" hangingPunct="1"/>
            <a:r>
              <a:rPr lang="en-US" sz="3200" b="0" kern="1200" dirty="0">
                <a:latin typeface="Palatino" pitchFamily="18" charset="0"/>
                <a:ea typeface="+mn-ea"/>
                <a:cs typeface="+mn-cs"/>
              </a:rPr>
              <a:t>M</a:t>
            </a:r>
            <a:r>
              <a:rPr lang="en-US" sz="3200" b="0" kern="1200" baseline="-25000" dirty="0">
                <a:latin typeface="Palatino" pitchFamily="18" charset="0"/>
                <a:ea typeface="+mn-ea"/>
                <a:cs typeface="+mn-cs"/>
              </a:rPr>
              <a:t>0,2</a:t>
            </a:r>
          </a:p>
        </p:txBody>
      </p:sp>
      <p:sp>
        <p:nvSpPr>
          <p:cNvPr id="28704" name="Rectangle 32"/>
          <p:cNvSpPr>
            <a:spLocks noChangeArrowheads="1"/>
          </p:cNvSpPr>
          <p:nvPr/>
        </p:nvSpPr>
        <p:spPr bwMode="auto">
          <a:xfrm>
            <a:off x="5826125" y="6131127"/>
            <a:ext cx="914400" cy="6858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2438430" hangingPunct="1"/>
            <a:r>
              <a:rPr lang="en-US" sz="3200" b="0" kern="1200" dirty="0">
                <a:latin typeface="Palatino" pitchFamily="18" charset="0"/>
                <a:ea typeface="+mn-ea"/>
                <a:cs typeface="+mn-cs"/>
              </a:rPr>
              <a:t>M</a:t>
            </a:r>
            <a:r>
              <a:rPr lang="en-US" sz="3200" b="0" kern="1200" baseline="-25000" dirty="0">
                <a:latin typeface="Palatino" pitchFamily="18" charset="0"/>
                <a:ea typeface="+mn-ea"/>
                <a:cs typeface="+mn-cs"/>
              </a:rPr>
              <a:t>0,1</a:t>
            </a:r>
          </a:p>
        </p:txBody>
      </p:sp>
      <p:sp>
        <p:nvSpPr>
          <p:cNvPr id="28705" name="Rectangle 33"/>
          <p:cNvSpPr>
            <a:spLocks noChangeArrowheads="1"/>
          </p:cNvSpPr>
          <p:nvPr/>
        </p:nvSpPr>
        <p:spPr bwMode="auto">
          <a:xfrm>
            <a:off x="4911725" y="6131127"/>
            <a:ext cx="914400" cy="6858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2438430" hangingPunct="1"/>
            <a:r>
              <a:rPr lang="en-US" sz="3200" b="0" kern="1200">
                <a:latin typeface="Palatino" pitchFamily="18" charset="0"/>
                <a:ea typeface="+mn-ea"/>
                <a:cs typeface="+mn-cs"/>
              </a:rPr>
              <a:t>M</a:t>
            </a:r>
            <a:r>
              <a:rPr lang="en-US" sz="3200" b="0" kern="1200" baseline="-25000">
                <a:latin typeface="Palatino" pitchFamily="18" charset="0"/>
                <a:ea typeface="+mn-ea"/>
                <a:cs typeface="+mn-cs"/>
              </a:rPr>
              <a:t>0,0</a:t>
            </a:r>
          </a:p>
        </p:txBody>
      </p:sp>
      <p:sp>
        <p:nvSpPr>
          <p:cNvPr id="28706" name="Rectangle 34"/>
          <p:cNvSpPr>
            <a:spLocks noChangeArrowheads="1"/>
          </p:cNvSpPr>
          <p:nvPr/>
        </p:nvSpPr>
        <p:spPr bwMode="auto">
          <a:xfrm>
            <a:off x="7654925" y="6131127"/>
            <a:ext cx="914400" cy="6858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2438430" hangingPunct="1"/>
            <a:r>
              <a:rPr lang="en-US" sz="3200" b="0" kern="1200" dirty="0">
                <a:latin typeface="Palatino" pitchFamily="18" charset="0"/>
                <a:ea typeface="+mn-ea"/>
                <a:cs typeface="+mn-cs"/>
              </a:rPr>
              <a:t>M</a:t>
            </a:r>
            <a:r>
              <a:rPr lang="en-US" sz="3200" b="0" kern="1200" baseline="-25000" dirty="0">
                <a:latin typeface="Palatino" pitchFamily="18" charset="0"/>
                <a:ea typeface="+mn-ea"/>
                <a:cs typeface="+mn-cs"/>
              </a:rPr>
              <a:t>0,3</a:t>
            </a:r>
          </a:p>
        </p:txBody>
      </p:sp>
      <p:sp>
        <p:nvSpPr>
          <p:cNvPr id="28707" name="Rectangle 35"/>
          <p:cNvSpPr>
            <a:spLocks noChangeArrowheads="1"/>
          </p:cNvSpPr>
          <p:nvPr/>
        </p:nvSpPr>
        <p:spPr bwMode="auto">
          <a:xfrm>
            <a:off x="9483725" y="6131127"/>
            <a:ext cx="914400" cy="6858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2438430" hangingPunct="1"/>
            <a:r>
              <a:rPr lang="en-US" sz="3200" b="0" kern="120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M</a:t>
            </a:r>
            <a:r>
              <a:rPr lang="en-US" sz="3200" b="0" kern="1200" baseline="-2500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1,1</a:t>
            </a:r>
          </a:p>
        </p:txBody>
      </p:sp>
      <p:sp>
        <p:nvSpPr>
          <p:cNvPr id="28708" name="Rectangle 36"/>
          <p:cNvSpPr>
            <a:spLocks noChangeArrowheads="1"/>
          </p:cNvSpPr>
          <p:nvPr/>
        </p:nvSpPr>
        <p:spPr bwMode="auto">
          <a:xfrm>
            <a:off x="8569325" y="6131127"/>
            <a:ext cx="914400" cy="6858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2438430" hangingPunct="1"/>
            <a:r>
              <a:rPr lang="en-US" sz="3200" b="0" kern="12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M</a:t>
            </a:r>
            <a:r>
              <a:rPr lang="en-US" sz="3200" b="0" kern="1200" baseline="-250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1,0</a:t>
            </a:r>
          </a:p>
        </p:txBody>
      </p:sp>
      <p:sp>
        <p:nvSpPr>
          <p:cNvPr id="28709" name="Rectangle 37"/>
          <p:cNvSpPr>
            <a:spLocks noChangeArrowheads="1"/>
          </p:cNvSpPr>
          <p:nvPr/>
        </p:nvSpPr>
        <p:spPr bwMode="auto">
          <a:xfrm>
            <a:off x="10398125" y="6131127"/>
            <a:ext cx="914400" cy="6858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2438430" hangingPunct="1"/>
            <a:r>
              <a:rPr lang="en-US" sz="3200" b="0" kern="12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M</a:t>
            </a:r>
            <a:r>
              <a:rPr lang="en-US" sz="3200" b="0" kern="1200" baseline="-250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1,2</a:t>
            </a:r>
          </a:p>
        </p:txBody>
      </p:sp>
      <p:sp>
        <p:nvSpPr>
          <p:cNvPr id="28710" name="Rectangle 38"/>
          <p:cNvSpPr>
            <a:spLocks noChangeArrowheads="1"/>
          </p:cNvSpPr>
          <p:nvPr/>
        </p:nvSpPr>
        <p:spPr bwMode="auto">
          <a:xfrm>
            <a:off x="11312525" y="6131127"/>
            <a:ext cx="914400" cy="6858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2438430" hangingPunct="1"/>
            <a:r>
              <a:rPr lang="en-US" sz="3200" b="0" kern="12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M</a:t>
            </a:r>
            <a:r>
              <a:rPr lang="en-US" sz="3200" b="0" kern="1200" baseline="-250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1,3</a:t>
            </a:r>
          </a:p>
        </p:txBody>
      </p:sp>
      <p:sp>
        <p:nvSpPr>
          <p:cNvPr id="28711" name="Rectangle 39"/>
          <p:cNvSpPr>
            <a:spLocks noChangeArrowheads="1"/>
          </p:cNvSpPr>
          <p:nvPr/>
        </p:nvSpPr>
        <p:spPr bwMode="auto">
          <a:xfrm>
            <a:off x="13141325" y="6131127"/>
            <a:ext cx="914400" cy="685800"/>
          </a:xfrm>
          <a:prstGeom prst="rect">
            <a:avLst/>
          </a:prstGeom>
          <a:solidFill>
            <a:srgbClr val="000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2438430" hangingPunct="1"/>
            <a:r>
              <a:rPr lang="en-US" sz="3200" b="0" kern="12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M</a:t>
            </a:r>
            <a:r>
              <a:rPr lang="en-US" sz="3200" b="0" kern="1200" baseline="-250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2,1</a:t>
            </a:r>
          </a:p>
        </p:txBody>
      </p:sp>
      <p:sp>
        <p:nvSpPr>
          <p:cNvPr id="28712" name="Rectangle 40"/>
          <p:cNvSpPr>
            <a:spLocks noChangeArrowheads="1"/>
          </p:cNvSpPr>
          <p:nvPr/>
        </p:nvSpPr>
        <p:spPr bwMode="auto">
          <a:xfrm>
            <a:off x="12226925" y="6131127"/>
            <a:ext cx="914400" cy="685800"/>
          </a:xfrm>
          <a:prstGeom prst="rect">
            <a:avLst/>
          </a:prstGeom>
          <a:solidFill>
            <a:srgbClr val="000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2438430" hangingPunct="1"/>
            <a:r>
              <a:rPr lang="en-US" sz="3200" b="0" kern="12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M</a:t>
            </a:r>
            <a:r>
              <a:rPr lang="en-US" sz="3200" b="0" kern="1200" baseline="-250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2,0</a:t>
            </a:r>
          </a:p>
        </p:txBody>
      </p:sp>
      <p:sp>
        <p:nvSpPr>
          <p:cNvPr id="28713" name="Rectangle 41"/>
          <p:cNvSpPr>
            <a:spLocks noChangeArrowheads="1"/>
          </p:cNvSpPr>
          <p:nvPr/>
        </p:nvSpPr>
        <p:spPr bwMode="auto">
          <a:xfrm>
            <a:off x="14055725" y="6131127"/>
            <a:ext cx="914400" cy="685800"/>
          </a:xfrm>
          <a:prstGeom prst="rect">
            <a:avLst/>
          </a:prstGeom>
          <a:solidFill>
            <a:srgbClr val="000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2438430" hangingPunct="1"/>
            <a:r>
              <a:rPr lang="en-US" sz="3200" b="0" kern="12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M</a:t>
            </a:r>
            <a:r>
              <a:rPr lang="en-US" sz="3200" b="0" kern="1200" baseline="-250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2,2</a:t>
            </a:r>
          </a:p>
        </p:txBody>
      </p:sp>
      <p:sp>
        <p:nvSpPr>
          <p:cNvPr id="28714" name="Rectangle 42"/>
          <p:cNvSpPr>
            <a:spLocks noChangeArrowheads="1"/>
          </p:cNvSpPr>
          <p:nvPr/>
        </p:nvSpPr>
        <p:spPr bwMode="auto">
          <a:xfrm>
            <a:off x="14970125" y="6131127"/>
            <a:ext cx="914400" cy="685800"/>
          </a:xfrm>
          <a:prstGeom prst="rect">
            <a:avLst/>
          </a:prstGeom>
          <a:solidFill>
            <a:srgbClr val="000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2438430" hangingPunct="1"/>
            <a:r>
              <a:rPr lang="en-US" sz="3200" b="0" kern="12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M</a:t>
            </a:r>
            <a:r>
              <a:rPr lang="en-US" sz="3200" b="0" kern="1200" baseline="-250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2,3</a:t>
            </a:r>
          </a:p>
        </p:txBody>
      </p:sp>
      <p:sp>
        <p:nvSpPr>
          <p:cNvPr id="28715" name="Rectangle 43"/>
          <p:cNvSpPr>
            <a:spLocks noChangeArrowheads="1"/>
          </p:cNvSpPr>
          <p:nvPr/>
        </p:nvSpPr>
        <p:spPr bwMode="auto">
          <a:xfrm>
            <a:off x="10451171" y="9506871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solidFill>
                <a:srgbClr val="FFFFFF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28716" name="Rectangle 44"/>
          <p:cNvSpPr>
            <a:spLocks noChangeArrowheads="1"/>
          </p:cNvSpPr>
          <p:nvPr/>
        </p:nvSpPr>
        <p:spPr bwMode="auto">
          <a:xfrm>
            <a:off x="11365571" y="9506871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solidFill>
                <a:srgbClr val="FFFFFF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28717" name="Rectangle 45"/>
          <p:cNvSpPr>
            <a:spLocks noChangeArrowheads="1"/>
          </p:cNvSpPr>
          <p:nvPr/>
        </p:nvSpPr>
        <p:spPr bwMode="auto">
          <a:xfrm>
            <a:off x="12279971" y="9506871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solidFill>
                <a:srgbClr val="FFFFFF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28718" name="Rectangle 46"/>
          <p:cNvSpPr>
            <a:spLocks noChangeArrowheads="1"/>
          </p:cNvSpPr>
          <p:nvPr/>
        </p:nvSpPr>
        <p:spPr bwMode="auto">
          <a:xfrm>
            <a:off x="13194371" y="9506871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solidFill>
                <a:srgbClr val="FFFFFF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28719" name="Rectangle 47"/>
          <p:cNvSpPr>
            <a:spLocks noChangeArrowheads="1"/>
          </p:cNvSpPr>
          <p:nvPr/>
        </p:nvSpPr>
        <p:spPr bwMode="auto">
          <a:xfrm>
            <a:off x="11365571" y="9506871"/>
            <a:ext cx="914400" cy="685800"/>
          </a:xfrm>
          <a:prstGeom prst="rect">
            <a:avLst/>
          </a:prstGeom>
          <a:solidFill>
            <a:srgbClr val="000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2438430" hangingPunct="1"/>
            <a:r>
              <a:rPr lang="en-US" sz="3200" b="0" kern="12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M</a:t>
            </a:r>
            <a:r>
              <a:rPr lang="en-US" sz="3200" b="0" kern="1200" baseline="-250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2,1</a:t>
            </a:r>
          </a:p>
        </p:txBody>
      </p:sp>
      <p:sp>
        <p:nvSpPr>
          <p:cNvPr id="28720" name="Rectangle 48"/>
          <p:cNvSpPr>
            <a:spLocks noChangeArrowheads="1"/>
          </p:cNvSpPr>
          <p:nvPr/>
        </p:nvSpPr>
        <p:spPr bwMode="auto">
          <a:xfrm>
            <a:off x="10451171" y="9506871"/>
            <a:ext cx="914400" cy="685800"/>
          </a:xfrm>
          <a:prstGeom prst="rect">
            <a:avLst/>
          </a:prstGeom>
          <a:solidFill>
            <a:srgbClr val="000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2438430" hangingPunct="1"/>
            <a:r>
              <a:rPr lang="en-US" sz="3200" b="0" kern="12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M</a:t>
            </a:r>
            <a:r>
              <a:rPr lang="en-US" sz="3200" b="0" kern="1200" baseline="-250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2,0</a:t>
            </a:r>
          </a:p>
        </p:txBody>
      </p:sp>
      <p:sp>
        <p:nvSpPr>
          <p:cNvPr id="28721" name="Rectangle 49"/>
          <p:cNvSpPr>
            <a:spLocks noChangeArrowheads="1"/>
          </p:cNvSpPr>
          <p:nvPr/>
        </p:nvSpPr>
        <p:spPr bwMode="auto">
          <a:xfrm>
            <a:off x="12279971" y="9506871"/>
            <a:ext cx="914400" cy="685800"/>
          </a:xfrm>
          <a:prstGeom prst="rect">
            <a:avLst/>
          </a:prstGeom>
          <a:solidFill>
            <a:srgbClr val="000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2438430" hangingPunct="1"/>
            <a:r>
              <a:rPr lang="en-US" sz="3200" b="0" kern="12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M</a:t>
            </a:r>
            <a:r>
              <a:rPr lang="en-US" sz="3200" b="0" kern="1200" baseline="-250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2,2</a:t>
            </a:r>
          </a:p>
        </p:txBody>
      </p:sp>
      <p:sp>
        <p:nvSpPr>
          <p:cNvPr id="28722" name="Rectangle 50"/>
          <p:cNvSpPr>
            <a:spLocks noChangeArrowheads="1"/>
          </p:cNvSpPr>
          <p:nvPr/>
        </p:nvSpPr>
        <p:spPr bwMode="auto">
          <a:xfrm>
            <a:off x="13194371" y="9506871"/>
            <a:ext cx="914400" cy="685800"/>
          </a:xfrm>
          <a:prstGeom prst="rect">
            <a:avLst/>
          </a:prstGeom>
          <a:solidFill>
            <a:srgbClr val="000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2438430" hangingPunct="1"/>
            <a:r>
              <a:rPr lang="en-US" sz="3200" b="0" kern="12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M</a:t>
            </a:r>
            <a:r>
              <a:rPr lang="en-US" sz="3200" b="0" kern="1200" baseline="-250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2,3</a:t>
            </a:r>
          </a:p>
        </p:txBody>
      </p:sp>
      <p:sp>
        <p:nvSpPr>
          <p:cNvPr id="28723" name="Rectangle 51"/>
          <p:cNvSpPr>
            <a:spLocks noChangeArrowheads="1"/>
          </p:cNvSpPr>
          <p:nvPr/>
        </p:nvSpPr>
        <p:spPr bwMode="auto">
          <a:xfrm>
            <a:off x="10451171" y="10192671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solidFill>
                <a:srgbClr val="FFFFFF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28724" name="Rectangle 52"/>
          <p:cNvSpPr>
            <a:spLocks noChangeArrowheads="1"/>
          </p:cNvSpPr>
          <p:nvPr/>
        </p:nvSpPr>
        <p:spPr bwMode="auto">
          <a:xfrm>
            <a:off x="11365571" y="10192671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solidFill>
                <a:srgbClr val="FFFFFF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28725" name="Rectangle 53"/>
          <p:cNvSpPr>
            <a:spLocks noChangeArrowheads="1"/>
          </p:cNvSpPr>
          <p:nvPr/>
        </p:nvSpPr>
        <p:spPr bwMode="auto">
          <a:xfrm>
            <a:off x="12279971" y="10192671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solidFill>
                <a:srgbClr val="FFFFFF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28726" name="Rectangle 54"/>
          <p:cNvSpPr>
            <a:spLocks noChangeArrowheads="1"/>
          </p:cNvSpPr>
          <p:nvPr/>
        </p:nvSpPr>
        <p:spPr bwMode="auto">
          <a:xfrm>
            <a:off x="13194371" y="10192671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solidFill>
                <a:srgbClr val="FFFFFF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28727" name="Rectangle 55"/>
          <p:cNvSpPr>
            <a:spLocks noChangeArrowheads="1"/>
          </p:cNvSpPr>
          <p:nvPr/>
        </p:nvSpPr>
        <p:spPr bwMode="auto">
          <a:xfrm>
            <a:off x="11365571" y="10192671"/>
            <a:ext cx="914400" cy="6858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2438430" hangingPunct="1"/>
            <a:r>
              <a:rPr lang="en-US" sz="3200" b="0" kern="12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M</a:t>
            </a:r>
            <a:r>
              <a:rPr lang="en-US" sz="3200" b="0" kern="1200" baseline="-250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3,1</a:t>
            </a:r>
          </a:p>
        </p:txBody>
      </p:sp>
      <p:sp>
        <p:nvSpPr>
          <p:cNvPr id="28728" name="Rectangle 56"/>
          <p:cNvSpPr>
            <a:spLocks noChangeArrowheads="1"/>
          </p:cNvSpPr>
          <p:nvPr/>
        </p:nvSpPr>
        <p:spPr bwMode="auto">
          <a:xfrm>
            <a:off x="10451171" y="10192671"/>
            <a:ext cx="914400" cy="6858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2438430" hangingPunct="1"/>
            <a:r>
              <a:rPr lang="en-US" sz="3200" b="0" kern="12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M</a:t>
            </a:r>
            <a:r>
              <a:rPr lang="en-US" sz="3200" b="0" kern="1200" baseline="-250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3,0</a:t>
            </a:r>
          </a:p>
        </p:txBody>
      </p:sp>
      <p:sp>
        <p:nvSpPr>
          <p:cNvPr id="28729" name="Rectangle 57"/>
          <p:cNvSpPr>
            <a:spLocks noChangeArrowheads="1"/>
          </p:cNvSpPr>
          <p:nvPr/>
        </p:nvSpPr>
        <p:spPr bwMode="auto">
          <a:xfrm>
            <a:off x="12279971" y="10192671"/>
            <a:ext cx="914400" cy="6858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2438430" hangingPunct="1"/>
            <a:r>
              <a:rPr lang="en-US" sz="3200" b="0" kern="12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M</a:t>
            </a:r>
            <a:r>
              <a:rPr lang="en-US" sz="3200" b="0" kern="1200" baseline="-250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3,2</a:t>
            </a:r>
          </a:p>
        </p:txBody>
      </p:sp>
      <p:sp>
        <p:nvSpPr>
          <p:cNvPr id="28730" name="Rectangle 58"/>
          <p:cNvSpPr>
            <a:spLocks noChangeArrowheads="1"/>
          </p:cNvSpPr>
          <p:nvPr/>
        </p:nvSpPr>
        <p:spPr bwMode="auto">
          <a:xfrm>
            <a:off x="13194371" y="10192671"/>
            <a:ext cx="914400" cy="6858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2438430" hangingPunct="1"/>
            <a:r>
              <a:rPr lang="en-US" sz="3200" b="0" kern="120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M</a:t>
            </a:r>
            <a:r>
              <a:rPr lang="en-US" sz="3200" b="0" kern="1200" baseline="-2500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3,3</a:t>
            </a:r>
          </a:p>
        </p:txBody>
      </p:sp>
      <p:sp>
        <p:nvSpPr>
          <p:cNvPr id="28731" name="Rectangle 59"/>
          <p:cNvSpPr>
            <a:spLocks noChangeArrowheads="1"/>
          </p:cNvSpPr>
          <p:nvPr/>
        </p:nvSpPr>
        <p:spPr bwMode="auto">
          <a:xfrm>
            <a:off x="15884525" y="6131127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solidFill>
                <a:srgbClr val="FFFFFF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28732" name="Rectangle 60"/>
          <p:cNvSpPr>
            <a:spLocks noChangeArrowheads="1"/>
          </p:cNvSpPr>
          <p:nvPr/>
        </p:nvSpPr>
        <p:spPr bwMode="auto">
          <a:xfrm>
            <a:off x="16798925" y="6131127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solidFill>
                <a:srgbClr val="FFFFFF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28733" name="Rectangle 61"/>
          <p:cNvSpPr>
            <a:spLocks noChangeArrowheads="1"/>
          </p:cNvSpPr>
          <p:nvPr/>
        </p:nvSpPr>
        <p:spPr bwMode="auto">
          <a:xfrm>
            <a:off x="17713325" y="6131127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solidFill>
                <a:srgbClr val="FFFFFF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28734" name="Rectangle 62"/>
          <p:cNvSpPr>
            <a:spLocks noChangeArrowheads="1"/>
          </p:cNvSpPr>
          <p:nvPr/>
        </p:nvSpPr>
        <p:spPr bwMode="auto">
          <a:xfrm>
            <a:off x="18627725" y="6131127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solidFill>
                <a:srgbClr val="FFFFFF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28735" name="Rectangle 63"/>
          <p:cNvSpPr>
            <a:spLocks noChangeArrowheads="1"/>
          </p:cNvSpPr>
          <p:nvPr/>
        </p:nvSpPr>
        <p:spPr bwMode="auto">
          <a:xfrm>
            <a:off x="15884525" y="6131127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solidFill>
                <a:srgbClr val="FFFFFF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28736" name="Rectangle 64"/>
          <p:cNvSpPr>
            <a:spLocks noChangeArrowheads="1"/>
          </p:cNvSpPr>
          <p:nvPr/>
        </p:nvSpPr>
        <p:spPr bwMode="auto">
          <a:xfrm>
            <a:off x="16798925" y="6131127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solidFill>
                <a:srgbClr val="FFFFFF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28737" name="Rectangle 65"/>
          <p:cNvSpPr>
            <a:spLocks noChangeArrowheads="1"/>
          </p:cNvSpPr>
          <p:nvPr/>
        </p:nvSpPr>
        <p:spPr bwMode="auto">
          <a:xfrm>
            <a:off x="17713325" y="6131127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solidFill>
                <a:srgbClr val="FFFFFF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28738" name="Rectangle 66"/>
          <p:cNvSpPr>
            <a:spLocks noChangeArrowheads="1"/>
          </p:cNvSpPr>
          <p:nvPr/>
        </p:nvSpPr>
        <p:spPr bwMode="auto">
          <a:xfrm>
            <a:off x="18627725" y="6131127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solidFill>
                <a:srgbClr val="FFFFFF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28739" name="Rectangle 67"/>
          <p:cNvSpPr>
            <a:spLocks noChangeArrowheads="1"/>
          </p:cNvSpPr>
          <p:nvPr/>
        </p:nvSpPr>
        <p:spPr bwMode="auto">
          <a:xfrm>
            <a:off x="16798925" y="6131127"/>
            <a:ext cx="914400" cy="6858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2438430" hangingPunct="1"/>
            <a:r>
              <a:rPr lang="en-US" sz="3200" b="0" kern="12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M</a:t>
            </a:r>
            <a:r>
              <a:rPr lang="en-US" sz="3200" b="0" kern="1200" baseline="-250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3,1</a:t>
            </a:r>
          </a:p>
        </p:txBody>
      </p:sp>
      <p:sp>
        <p:nvSpPr>
          <p:cNvPr id="28740" name="Rectangle 68"/>
          <p:cNvSpPr>
            <a:spLocks noChangeArrowheads="1"/>
          </p:cNvSpPr>
          <p:nvPr/>
        </p:nvSpPr>
        <p:spPr bwMode="auto">
          <a:xfrm>
            <a:off x="15884525" y="6131127"/>
            <a:ext cx="914400" cy="6858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2438430" hangingPunct="1"/>
            <a:r>
              <a:rPr lang="en-US" sz="3200" b="0" kern="12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M</a:t>
            </a:r>
            <a:r>
              <a:rPr lang="en-US" sz="3200" b="0" kern="1200" baseline="-250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3,0</a:t>
            </a:r>
          </a:p>
        </p:txBody>
      </p:sp>
      <p:sp>
        <p:nvSpPr>
          <p:cNvPr id="28741" name="Rectangle 69"/>
          <p:cNvSpPr>
            <a:spLocks noChangeArrowheads="1"/>
          </p:cNvSpPr>
          <p:nvPr/>
        </p:nvSpPr>
        <p:spPr bwMode="auto">
          <a:xfrm>
            <a:off x="17713325" y="6131127"/>
            <a:ext cx="914400" cy="6858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2438430" hangingPunct="1"/>
            <a:r>
              <a:rPr lang="en-US" sz="3200" b="0" kern="12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M</a:t>
            </a:r>
            <a:r>
              <a:rPr lang="en-US" sz="3200" b="0" kern="1200" baseline="-250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3,2</a:t>
            </a:r>
          </a:p>
        </p:txBody>
      </p:sp>
      <p:sp>
        <p:nvSpPr>
          <p:cNvPr id="28742" name="Rectangle 70"/>
          <p:cNvSpPr>
            <a:spLocks noChangeArrowheads="1"/>
          </p:cNvSpPr>
          <p:nvPr/>
        </p:nvSpPr>
        <p:spPr bwMode="auto">
          <a:xfrm>
            <a:off x="18627725" y="6131127"/>
            <a:ext cx="914400" cy="6858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2438430" hangingPunct="1"/>
            <a:r>
              <a:rPr lang="en-US" sz="3200" b="0" kern="120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M</a:t>
            </a:r>
            <a:r>
              <a:rPr lang="en-US" sz="3200" b="0" kern="1200" baseline="-2500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3,3</a:t>
            </a:r>
          </a:p>
        </p:txBody>
      </p:sp>
      <p:sp>
        <p:nvSpPr>
          <p:cNvPr id="28743" name="Line 71"/>
          <p:cNvSpPr>
            <a:spLocks noChangeShapeType="1"/>
          </p:cNvSpPr>
          <p:nvPr/>
        </p:nvSpPr>
        <p:spPr bwMode="auto">
          <a:xfrm>
            <a:off x="4911725" y="5559624"/>
            <a:ext cx="0" cy="4572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defTabSz="2438430" hangingPunct="1"/>
            <a:endParaRPr lang="en-US" sz="3600" b="0" kern="1200">
              <a:latin typeface="Trebuchet MS"/>
              <a:ea typeface="+mn-ea"/>
              <a:cs typeface="+mn-cs"/>
            </a:endParaRPr>
          </a:p>
        </p:txBody>
      </p:sp>
      <p:sp>
        <p:nvSpPr>
          <p:cNvPr id="28744" name="Text Box 72"/>
          <p:cNvSpPr txBox="1">
            <a:spLocks noChangeArrowheads="1"/>
          </p:cNvSpPr>
          <p:nvPr/>
        </p:nvSpPr>
        <p:spPr bwMode="auto">
          <a:xfrm>
            <a:off x="4494308" y="4832385"/>
            <a:ext cx="1658568" cy="8309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defTabSz="2438430" hangingPunct="1"/>
            <a:r>
              <a:rPr lang="en-US" sz="4800" b="0" kern="1200" dirty="0">
                <a:latin typeface="Palatino" pitchFamily="18" charset="0"/>
                <a:ea typeface="+mn-ea"/>
                <a:cs typeface="+mn-cs"/>
              </a:rPr>
              <a:t>M</a:t>
            </a:r>
          </a:p>
        </p:txBody>
      </p:sp>
      <p:sp>
        <p:nvSpPr>
          <p:cNvPr id="28746" name="AutoShape 74"/>
          <p:cNvSpPr>
            <a:spLocks noChangeArrowheads="1"/>
          </p:cNvSpPr>
          <p:nvPr/>
        </p:nvSpPr>
        <p:spPr bwMode="auto">
          <a:xfrm rot="10800000">
            <a:off x="11801475" y="7222917"/>
            <a:ext cx="914400" cy="4572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pPr algn="l" defTabSz="2438430" hangingPunct="1"/>
            <a:endParaRPr lang="en-US" sz="3600" b="0" kern="1200">
              <a:latin typeface="Trebuchet MS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30062" y="3301028"/>
            <a:ext cx="58695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2438430" hangingPunct="1"/>
            <a:r>
              <a:rPr lang="en-US" sz="3600" b="0" kern="1200" dirty="0">
                <a:latin typeface="Trebuchet MS"/>
                <a:ea typeface="+mn-ea"/>
                <a:cs typeface="+mn-cs"/>
              </a:rPr>
              <a:t>Row*</a:t>
            </a:r>
            <a:r>
              <a:rPr lang="en-US" sz="3600" b="0" kern="1200" dirty="0" err="1">
                <a:latin typeface="Trebuchet MS"/>
                <a:ea typeface="+mn-ea"/>
                <a:cs typeface="+mn-cs"/>
              </a:rPr>
              <a:t>Width+Col</a:t>
            </a:r>
            <a:r>
              <a:rPr lang="en-US" sz="3600" b="0" kern="1200" dirty="0">
                <a:latin typeface="Trebuchet MS"/>
                <a:ea typeface="+mn-ea"/>
                <a:cs typeface="+mn-cs"/>
              </a:rPr>
              <a:t> = 2*4+1 = 9 </a:t>
            </a:r>
          </a:p>
        </p:txBody>
      </p:sp>
      <p:sp>
        <p:nvSpPr>
          <p:cNvPr id="78" name="Rectangle 19"/>
          <p:cNvSpPr>
            <a:spLocks noChangeArrowheads="1"/>
          </p:cNvSpPr>
          <p:nvPr/>
        </p:nvSpPr>
        <p:spPr bwMode="auto">
          <a:xfrm>
            <a:off x="4943475" y="3920223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latin typeface="Trebuchet MS"/>
              <a:ea typeface="+mn-ea"/>
              <a:cs typeface="+mn-cs"/>
            </a:endParaRPr>
          </a:p>
        </p:txBody>
      </p:sp>
      <p:sp>
        <p:nvSpPr>
          <p:cNvPr id="79" name="Rectangle 20"/>
          <p:cNvSpPr>
            <a:spLocks noChangeArrowheads="1"/>
          </p:cNvSpPr>
          <p:nvPr/>
        </p:nvSpPr>
        <p:spPr bwMode="auto">
          <a:xfrm>
            <a:off x="5857875" y="3920223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latin typeface="Trebuchet MS"/>
              <a:ea typeface="+mn-ea"/>
              <a:cs typeface="+mn-cs"/>
            </a:endParaRPr>
          </a:p>
        </p:txBody>
      </p:sp>
      <p:sp>
        <p:nvSpPr>
          <p:cNvPr id="80" name="Rectangle 21"/>
          <p:cNvSpPr>
            <a:spLocks noChangeArrowheads="1"/>
          </p:cNvSpPr>
          <p:nvPr/>
        </p:nvSpPr>
        <p:spPr bwMode="auto">
          <a:xfrm>
            <a:off x="6772275" y="3920223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latin typeface="Trebuchet MS"/>
              <a:ea typeface="+mn-ea"/>
              <a:cs typeface="+mn-cs"/>
            </a:endParaRPr>
          </a:p>
        </p:txBody>
      </p:sp>
      <p:sp>
        <p:nvSpPr>
          <p:cNvPr id="81" name="Rectangle 22"/>
          <p:cNvSpPr>
            <a:spLocks noChangeArrowheads="1"/>
          </p:cNvSpPr>
          <p:nvPr/>
        </p:nvSpPr>
        <p:spPr bwMode="auto">
          <a:xfrm>
            <a:off x="7686675" y="3920223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latin typeface="Trebuchet MS"/>
              <a:ea typeface="+mn-ea"/>
              <a:cs typeface="+mn-cs"/>
            </a:endParaRPr>
          </a:p>
        </p:txBody>
      </p:sp>
      <p:sp>
        <p:nvSpPr>
          <p:cNvPr id="82" name="Rectangle 23"/>
          <p:cNvSpPr>
            <a:spLocks noChangeArrowheads="1"/>
          </p:cNvSpPr>
          <p:nvPr/>
        </p:nvSpPr>
        <p:spPr bwMode="auto">
          <a:xfrm>
            <a:off x="8601075" y="3920223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latin typeface="Trebuchet MS"/>
              <a:ea typeface="+mn-ea"/>
              <a:cs typeface="+mn-cs"/>
            </a:endParaRPr>
          </a:p>
        </p:txBody>
      </p:sp>
      <p:sp>
        <p:nvSpPr>
          <p:cNvPr id="83" name="Rectangle 24"/>
          <p:cNvSpPr>
            <a:spLocks noChangeArrowheads="1"/>
          </p:cNvSpPr>
          <p:nvPr/>
        </p:nvSpPr>
        <p:spPr bwMode="auto">
          <a:xfrm>
            <a:off x="9515475" y="3920223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solidFill>
                <a:srgbClr val="FFFFFF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84" name="Rectangle 25"/>
          <p:cNvSpPr>
            <a:spLocks noChangeArrowheads="1"/>
          </p:cNvSpPr>
          <p:nvPr/>
        </p:nvSpPr>
        <p:spPr bwMode="auto">
          <a:xfrm>
            <a:off x="10429875" y="3920223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solidFill>
                <a:srgbClr val="FFFFFF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85" name="Rectangle 26"/>
          <p:cNvSpPr>
            <a:spLocks noChangeArrowheads="1"/>
          </p:cNvSpPr>
          <p:nvPr/>
        </p:nvSpPr>
        <p:spPr bwMode="auto">
          <a:xfrm>
            <a:off x="11344275" y="3920223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latin typeface="Trebuchet MS"/>
              <a:ea typeface="+mn-ea"/>
              <a:cs typeface="+mn-cs"/>
            </a:endParaRPr>
          </a:p>
        </p:txBody>
      </p:sp>
      <p:sp>
        <p:nvSpPr>
          <p:cNvPr id="86" name="Rectangle 27"/>
          <p:cNvSpPr>
            <a:spLocks noChangeArrowheads="1"/>
          </p:cNvSpPr>
          <p:nvPr/>
        </p:nvSpPr>
        <p:spPr bwMode="auto">
          <a:xfrm>
            <a:off x="12258675" y="3920223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solidFill>
                <a:srgbClr val="FFFFFF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87" name="Rectangle 28"/>
          <p:cNvSpPr>
            <a:spLocks noChangeArrowheads="1"/>
          </p:cNvSpPr>
          <p:nvPr/>
        </p:nvSpPr>
        <p:spPr bwMode="auto">
          <a:xfrm>
            <a:off x="13173075" y="3920223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solidFill>
                <a:srgbClr val="FFFFFF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88" name="Rectangle 29"/>
          <p:cNvSpPr>
            <a:spLocks noChangeArrowheads="1"/>
          </p:cNvSpPr>
          <p:nvPr/>
        </p:nvSpPr>
        <p:spPr bwMode="auto">
          <a:xfrm>
            <a:off x="14087475" y="3920223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solidFill>
                <a:srgbClr val="FFFFFF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89" name="Rectangle 30"/>
          <p:cNvSpPr>
            <a:spLocks noChangeArrowheads="1"/>
          </p:cNvSpPr>
          <p:nvPr/>
        </p:nvSpPr>
        <p:spPr bwMode="auto">
          <a:xfrm>
            <a:off x="15001875" y="3920223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solidFill>
                <a:srgbClr val="FFFFFF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90" name="Rectangle 31"/>
          <p:cNvSpPr>
            <a:spLocks noChangeArrowheads="1"/>
          </p:cNvSpPr>
          <p:nvPr/>
        </p:nvSpPr>
        <p:spPr bwMode="auto">
          <a:xfrm>
            <a:off x="6772275" y="3920223"/>
            <a:ext cx="914400" cy="6858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2438430" hangingPunct="1"/>
            <a:r>
              <a:rPr lang="en-US" sz="3200" b="0" kern="1200" dirty="0">
                <a:latin typeface="Palatino" pitchFamily="18" charset="0"/>
                <a:ea typeface="+mn-ea"/>
                <a:cs typeface="+mn-cs"/>
              </a:rPr>
              <a:t>M</a:t>
            </a:r>
            <a:r>
              <a:rPr lang="en-US" sz="3200" b="0" kern="1200" baseline="-25000" dirty="0">
                <a:latin typeface="Palatino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91" name="Rectangle 32"/>
          <p:cNvSpPr>
            <a:spLocks noChangeArrowheads="1"/>
          </p:cNvSpPr>
          <p:nvPr/>
        </p:nvSpPr>
        <p:spPr bwMode="auto">
          <a:xfrm>
            <a:off x="5857875" y="3920223"/>
            <a:ext cx="914400" cy="6858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2438430" hangingPunct="1"/>
            <a:r>
              <a:rPr lang="en-US" sz="3200" b="0" kern="1200" dirty="0">
                <a:latin typeface="Palatino" pitchFamily="18" charset="0"/>
                <a:ea typeface="+mn-ea"/>
                <a:cs typeface="+mn-cs"/>
              </a:rPr>
              <a:t>M</a:t>
            </a:r>
            <a:r>
              <a:rPr lang="en-US" sz="3200" b="0" kern="1200" baseline="-25000" dirty="0">
                <a:latin typeface="Palatino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92" name="Rectangle 33"/>
          <p:cNvSpPr>
            <a:spLocks noChangeArrowheads="1"/>
          </p:cNvSpPr>
          <p:nvPr/>
        </p:nvSpPr>
        <p:spPr bwMode="auto">
          <a:xfrm>
            <a:off x="4943475" y="3920223"/>
            <a:ext cx="914400" cy="6858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2438430" hangingPunct="1"/>
            <a:r>
              <a:rPr lang="en-US" sz="3200" b="0" kern="1200" dirty="0">
                <a:latin typeface="Palatino" pitchFamily="18" charset="0"/>
                <a:ea typeface="+mn-ea"/>
                <a:cs typeface="+mn-cs"/>
              </a:rPr>
              <a:t>M</a:t>
            </a:r>
            <a:r>
              <a:rPr lang="en-US" sz="3200" b="0" kern="1200" baseline="-25000" dirty="0">
                <a:latin typeface="Palatino" pitchFamily="18" charset="0"/>
                <a:ea typeface="+mn-ea"/>
                <a:cs typeface="+mn-cs"/>
              </a:rPr>
              <a:t>0</a:t>
            </a:r>
          </a:p>
        </p:txBody>
      </p:sp>
      <p:sp>
        <p:nvSpPr>
          <p:cNvPr id="93" name="Rectangle 34"/>
          <p:cNvSpPr>
            <a:spLocks noChangeArrowheads="1"/>
          </p:cNvSpPr>
          <p:nvPr/>
        </p:nvSpPr>
        <p:spPr bwMode="auto">
          <a:xfrm>
            <a:off x="7686675" y="3920223"/>
            <a:ext cx="914400" cy="6858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2438430" hangingPunct="1"/>
            <a:r>
              <a:rPr lang="en-US" sz="3200" b="0" kern="1200" dirty="0">
                <a:latin typeface="Palatino" pitchFamily="18" charset="0"/>
                <a:ea typeface="+mn-ea"/>
                <a:cs typeface="+mn-cs"/>
              </a:rPr>
              <a:t>M</a:t>
            </a:r>
            <a:r>
              <a:rPr lang="en-US" sz="3200" b="0" kern="1200" baseline="-25000" dirty="0">
                <a:latin typeface="Palatino" pitchFamily="18" charset="0"/>
                <a:ea typeface="+mn-ea"/>
                <a:cs typeface="+mn-cs"/>
              </a:rPr>
              <a:t>3</a:t>
            </a:r>
          </a:p>
        </p:txBody>
      </p:sp>
      <p:sp>
        <p:nvSpPr>
          <p:cNvPr id="94" name="Rectangle 35"/>
          <p:cNvSpPr>
            <a:spLocks noChangeArrowheads="1"/>
          </p:cNvSpPr>
          <p:nvPr/>
        </p:nvSpPr>
        <p:spPr bwMode="auto">
          <a:xfrm>
            <a:off x="9515475" y="3920223"/>
            <a:ext cx="914400" cy="6858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2438430" hangingPunct="1"/>
            <a:r>
              <a:rPr lang="en-US" sz="3200" b="0" kern="12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M</a:t>
            </a:r>
            <a:r>
              <a:rPr lang="en-US" sz="3200" b="0" kern="1200" baseline="-250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5</a:t>
            </a:r>
          </a:p>
        </p:txBody>
      </p:sp>
      <p:sp>
        <p:nvSpPr>
          <p:cNvPr id="95" name="Rectangle 36"/>
          <p:cNvSpPr>
            <a:spLocks noChangeArrowheads="1"/>
          </p:cNvSpPr>
          <p:nvPr/>
        </p:nvSpPr>
        <p:spPr bwMode="auto">
          <a:xfrm>
            <a:off x="8601075" y="3920223"/>
            <a:ext cx="914400" cy="6858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2438430" hangingPunct="1"/>
            <a:r>
              <a:rPr lang="en-US" sz="3200" b="0" kern="12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M</a:t>
            </a:r>
            <a:r>
              <a:rPr lang="en-US" sz="3200" b="0" kern="1200" baseline="-250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96" name="Rectangle 37"/>
          <p:cNvSpPr>
            <a:spLocks noChangeArrowheads="1"/>
          </p:cNvSpPr>
          <p:nvPr/>
        </p:nvSpPr>
        <p:spPr bwMode="auto">
          <a:xfrm>
            <a:off x="10429875" y="3920223"/>
            <a:ext cx="914400" cy="6858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2438430" hangingPunct="1"/>
            <a:r>
              <a:rPr lang="en-US" sz="3200" b="0" kern="12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M</a:t>
            </a:r>
            <a:r>
              <a:rPr lang="en-US" sz="3200" b="0" kern="1200" baseline="-250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6</a:t>
            </a:r>
          </a:p>
        </p:txBody>
      </p:sp>
      <p:sp>
        <p:nvSpPr>
          <p:cNvPr id="97" name="Rectangle 38"/>
          <p:cNvSpPr>
            <a:spLocks noChangeArrowheads="1"/>
          </p:cNvSpPr>
          <p:nvPr/>
        </p:nvSpPr>
        <p:spPr bwMode="auto">
          <a:xfrm>
            <a:off x="11344275" y="3920223"/>
            <a:ext cx="914400" cy="6858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2438430" hangingPunct="1"/>
            <a:r>
              <a:rPr lang="en-US" sz="3200" b="0" kern="12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M</a:t>
            </a:r>
            <a:r>
              <a:rPr lang="en-US" sz="3200" b="0" kern="1200" baseline="-250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7</a:t>
            </a:r>
          </a:p>
        </p:txBody>
      </p:sp>
      <p:sp>
        <p:nvSpPr>
          <p:cNvPr id="98" name="Rectangle 39"/>
          <p:cNvSpPr>
            <a:spLocks noChangeArrowheads="1"/>
          </p:cNvSpPr>
          <p:nvPr/>
        </p:nvSpPr>
        <p:spPr bwMode="auto">
          <a:xfrm>
            <a:off x="13173075" y="3920223"/>
            <a:ext cx="914400" cy="685800"/>
          </a:xfrm>
          <a:prstGeom prst="rect">
            <a:avLst/>
          </a:prstGeom>
          <a:solidFill>
            <a:srgbClr val="000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2438430" hangingPunct="1"/>
            <a:r>
              <a:rPr lang="en-US" sz="3200" b="0" kern="12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M</a:t>
            </a:r>
            <a:r>
              <a:rPr lang="en-US" sz="3200" b="0" kern="1200" baseline="-250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9</a:t>
            </a:r>
          </a:p>
        </p:txBody>
      </p:sp>
      <p:sp>
        <p:nvSpPr>
          <p:cNvPr id="99" name="Rectangle 40"/>
          <p:cNvSpPr>
            <a:spLocks noChangeArrowheads="1"/>
          </p:cNvSpPr>
          <p:nvPr/>
        </p:nvSpPr>
        <p:spPr bwMode="auto">
          <a:xfrm>
            <a:off x="12258675" y="3920223"/>
            <a:ext cx="914400" cy="685800"/>
          </a:xfrm>
          <a:prstGeom prst="rect">
            <a:avLst/>
          </a:prstGeom>
          <a:solidFill>
            <a:srgbClr val="000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2438430" hangingPunct="1"/>
            <a:r>
              <a:rPr lang="en-US" sz="3200" b="0" kern="12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M</a:t>
            </a:r>
            <a:r>
              <a:rPr lang="en-US" sz="3200" b="0" kern="1200" baseline="-250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8</a:t>
            </a:r>
          </a:p>
        </p:txBody>
      </p:sp>
      <p:sp>
        <p:nvSpPr>
          <p:cNvPr id="100" name="Rectangle 41"/>
          <p:cNvSpPr>
            <a:spLocks noChangeArrowheads="1"/>
          </p:cNvSpPr>
          <p:nvPr/>
        </p:nvSpPr>
        <p:spPr bwMode="auto">
          <a:xfrm>
            <a:off x="14087475" y="3920223"/>
            <a:ext cx="914400" cy="685800"/>
          </a:xfrm>
          <a:prstGeom prst="rect">
            <a:avLst/>
          </a:prstGeom>
          <a:solidFill>
            <a:srgbClr val="000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2438430" hangingPunct="1"/>
            <a:r>
              <a:rPr lang="en-US" sz="3200" b="0" kern="12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M</a:t>
            </a:r>
            <a:r>
              <a:rPr lang="en-US" sz="3200" b="0" kern="1200" baseline="-250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10</a:t>
            </a:r>
          </a:p>
        </p:txBody>
      </p:sp>
      <p:sp>
        <p:nvSpPr>
          <p:cNvPr id="101" name="Rectangle 42"/>
          <p:cNvSpPr>
            <a:spLocks noChangeArrowheads="1"/>
          </p:cNvSpPr>
          <p:nvPr/>
        </p:nvSpPr>
        <p:spPr bwMode="auto">
          <a:xfrm>
            <a:off x="15001875" y="3920223"/>
            <a:ext cx="914400" cy="685800"/>
          </a:xfrm>
          <a:prstGeom prst="rect">
            <a:avLst/>
          </a:prstGeom>
          <a:solidFill>
            <a:srgbClr val="000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2438430" hangingPunct="1"/>
            <a:r>
              <a:rPr lang="en-US" sz="3200" b="0" kern="12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M</a:t>
            </a:r>
            <a:r>
              <a:rPr lang="en-US" sz="3200" b="0" kern="1200" baseline="-250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11</a:t>
            </a:r>
          </a:p>
        </p:txBody>
      </p:sp>
      <p:sp>
        <p:nvSpPr>
          <p:cNvPr id="102" name="Rectangle 59"/>
          <p:cNvSpPr>
            <a:spLocks noChangeArrowheads="1"/>
          </p:cNvSpPr>
          <p:nvPr/>
        </p:nvSpPr>
        <p:spPr bwMode="auto">
          <a:xfrm>
            <a:off x="15916275" y="3920223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solidFill>
                <a:srgbClr val="FFFFFF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103" name="Rectangle 60"/>
          <p:cNvSpPr>
            <a:spLocks noChangeArrowheads="1"/>
          </p:cNvSpPr>
          <p:nvPr/>
        </p:nvSpPr>
        <p:spPr bwMode="auto">
          <a:xfrm>
            <a:off x="16830675" y="3920223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solidFill>
                <a:srgbClr val="FFFFFF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104" name="Rectangle 61"/>
          <p:cNvSpPr>
            <a:spLocks noChangeArrowheads="1"/>
          </p:cNvSpPr>
          <p:nvPr/>
        </p:nvSpPr>
        <p:spPr bwMode="auto">
          <a:xfrm>
            <a:off x="17745075" y="3920223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solidFill>
                <a:srgbClr val="FFFFFF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105" name="Rectangle 62"/>
          <p:cNvSpPr>
            <a:spLocks noChangeArrowheads="1"/>
          </p:cNvSpPr>
          <p:nvPr/>
        </p:nvSpPr>
        <p:spPr bwMode="auto">
          <a:xfrm>
            <a:off x="18659475" y="3920223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solidFill>
                <a:srgbClr val="FFFFFF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106" name="Rectangle 63"/>
          <p:cNvSpPr>
            <a:spLocks noChangeArrowheads="1"/>
          </p:cNvSpPr>
          <p:nvPr/>
        </p:nvSpPr>
        <p:spPr bwMode="auto">
          <a:xfrm>
            <a:off x="15916275" y="3920223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solidFill>
                <a:srgbClr val="FFFFFF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107" name="Rectangle 64"/>
          <p:cNvSpPr>
            <a:spLocks noChangeArrowheads="1"/>
          </p:cNvSpPr>
          <p:nvPr/>
        </p:nvSpPr>
        <p:spPr bwMode="auto">
          <a:xfrm>
            <a:off x="16830675" y="3920223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solidFill>
                <a:srgbClr val="FFFFFF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108" name="Rectangle 65"/>
          <p:cNvSpPr>
            <a:spLocks noChangeArrowheads="1"/>
          </p:cNvSpPr>
          <p:nvPr/>
        </p:nvSpPr>
        <p:spPr bwMode="auto">
          <a:xfrm>
            <a:off x="17745075" y="3920223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solidFill>
                <a:srgbClr val="FFFFFF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109" name="Rectangle 66"/>
          <p:cNvSpPr>
            <a:spLocks noChangeArrowheads="1"/>
          </p:cNvSpPr>
          <p:nvPr/>
        </p:nvSpPr>
        <p:spPr bwMode="auto">
          <a:xfrm>
            <a:off x="18659475" y="3920223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solidFill>
                <a:srgbClr val="FFFFFF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110" name="Rectangle 67"/>
          <p:cNvSpPr>
            <a:spLocks noChangeArrowheads="1"/>
          </p:cNvSpPr>
          <p:nvPr/>
        </p:nvSpPr>
        <p:spPr bwMode="auto">
          <a:xfrm>
            <a:off x="16830675" y="3920223"/>
            <a:ext cx="914400" cy="6858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2438430" hangingPunct="1"/>
            <a:r>
              <a:rPr lang="en-US" sz="3200" b="0" kern="12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M</a:t>
            </a:r>
            <a:r>
              <a:rPr lang="en-US" sz="3200" b="0" kern="1200" baseline="-250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13</a:t>
            </a:r>
          </a:p>
        </p:txBody>
      </p:sp>
      <p:sp>
        <p:nvSpPr>
          <p:cNvPr id="111" name="Rectangle 68"/>
          <p:cNvSpPr>
            <a:spLocks noChangeArrowheads="1"/>
          </p:cNvSpPr>
          <p:nvPr/>
        </p:nvSpPr>
        <p:spPr bwMode="auto">
          <a:xfrm>
            <a:off x="15916275" y="3920223"/>
            <a:ext cx="914400" cy="6858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2438430" hangingPunct="1"/>
            <a:r>
              <a:rPr lang="en-US" sz="3200" b="0" kern="12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M</a:t>
            </a:r>
            <a:r>
              <a:rPr lang="en-US" sz="3200" b="0" kern="1200" baseline="-250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12</a:t>
            </a:r>
          </a:p>
        </p:txBody>
      </p:sp>
      <p:sp>
        <p:nvSpPr>
          <p:cNvPr id="112" name="Rectangle 69"/>
          <p:cNvSpPr>
            <a:spLocks noChangeArrowheads="1"/>
          </p:cNvSpPr>
          <p:nvPr/>
        </p:nvSpPr>
        <p:spPr bwMode="auto">
          <a:xfrm>
            <a:off x="17745075" y="3920223"/>
            <a:ext cx="914400" cy="6858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2438430" hangingPunct="1"/>
            <a:r>
              <a:rPr lang="en-US" sz="3200" b="0" kern="12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M</a:t>
            </a:r>
            <a:r>
              <a:rPr lang="en-US" sz="3200" b="0" kern="1200" baseline="-250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14</a:t>
            </a:r>
          </a:p>
        </p:txBody>
      </p:sp>
      <p:sp>
        <p:nvSpPr>
          <p:cNvPr id="113" name="Rectangle 70"/>
          <p:cNvSpPr>
            <a:spLocks noChangeArrowheads="1"/>
          </p:cNvSpPr>
          <p:nvPr/>
        </p:nvSpPr>
        <p:spPr bwMode="auto">
          <a:xfrm>
            <a:off x="18659475" y="3920223"/>
            <a:ext cx="914400" cy="6858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2438430" hangingPunct="1"/>
            <a:r>
              <a:rPr lang="en-US" sz="3200" b="0" kern="12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M</a:t>
            </a:r>
            <a:r>
              <a:rPr lang="en-US" sz="3200" b="0" kern="1200" baseline="-250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15</a:t>
            </a:r>
          </a:p>
        </p:txBody>
      </p:sp>
      <p:sp>
        <p:nvSpPr>
          <p:cNvPr id="114" name="AutoShape 74"/>
          <p:cNvSpPr>
            <a:spLocks noChangeArrowheads="1"/>
          </p:cNvSpPr>
          <p:nvPr/>
        </p:nvSpPr>
        <p:spPr bwMode="auto">
          <a:xfrm rot="10800000">
            <a:off x="11769725" y="5139973"/>
            <a:ext cx="914400" cy="4572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pPr algn="l" defTabSz="2438430" hangingPunct="1"/>
            <a:endParaRPr lang="en-US" sz="3600" b="0" kern="1200">
              <a:latin typeface="Trebuchet MS"/>
              <a:ea typeface="+mn-ea"/>
              <a:cs typeface="+mn-cs"/>
            </a:endParaRPr>
          </a:p>
        </p:txBody>
      </p:sp>
      <p:sp>
        <p:nvSpPr>
          <p:cNvPr id="115" name="Line 71"/>
          <p:cNvSpPr>
            <a:spLocks noChangeShapeType="1"/>
          </p:cNvSpPr>
          <p:nvPr/>
        </p:nvSpPr>
        <p:spPr bwMode="auto">
          <a:xfrm>
            <a:off x="4959347" y="3284429"/>
            <a:ext cx="0" cy="4572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defTabSz="2438430" hangingPunct="1"/>
            <a:endParaRPr lang="en-US" sz="3600" b="0" kern="1200">
              <a:latin typeface="Trebuchet MS"/>
              <a:ea typeface="+mn-ea"/>
              <a:cs typeface="+mn-cs"/>
            </a:endParaRPr>
          </a:p>
        </p:txBody>
      </p:sp>
      <p:sp>
        <p:nvSpPr>
          <p:cNvPr id="116" name="Text Box 72"/>
          <p:cNvSpPr txBox="1">
            <a:spLocks noChangeArrowheads="1"/>
          </p:cNvSpPr>
          <p:nvPr/>
        </p:nvSpPr>
        <p:spPr bwMode="auto">
          <a:xfrm>
            <a:off x="4470401" y="2548625"/>
            <a:ext cx="76655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defTabSz="2438430" hangingPunct="1"/>
            <a:r>
              <a:rPr lang="en-US" sz="4800" b="0" kern="1200" dirty="0">
                <a:latin typeface="Palatino" pitchFamily="18" charset="0"/>
                <a:ea typeface="+mn-ea"/>
                <a:cs typeface="+mn-cs"/>
              </a:rPr>
              <a:t>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Row-Major Layout in C/C++</a:t>
            </a:r>
          </a:p>
        </p:txBody>
      </p:sp>
      <p:sp>
        <p:nvSpPr>
          <p:cNvPr id="5" name="Rectangle 4"/>
          <p:cNvSpPr/>
          <p:nvPr/>
        </p:nvSpPr>
        <p:spPr>
          <a:xfrm>
            <a:off x="13119697" y="3519235"/>
            <a:ext cx="932872" cy="369867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2438430" hangingPunct="1"/>
            <a:endParaRPr lang="en-US" sz="3600" b="0" kern="1200">
              <a:solidFill>
                <a:srgbClr val="000000"/>
              </a:solidFill>
              <a:latin typeface="Trebuchet M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85654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99032">
        <p:fade/>
      </p:transition>
    </mc:Choice>
    <mc:Fallback xmlns="">
      <p:transition spd="med" advTm="1990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tabLst>
                <a:tab pos="8115200" algn="l"/>
              </a:tabLst>
            </a:pPr>
            <a:r>
              <a:rPr lang="en-US" dirty="0"/>
              <a:t>Source Code of a </a:t>
            </a:r>
            <a:r>
              <a:rPr lang="en-US" dirty="0" err="1"/>
              <a:t>PictureKernel</a:t>
            </a:r>
            <a:endParaRPr lang="en-US" dirty="0"/>
          </a:p>
        </p:txBody>
      </p:sp>
      <p:sp>
        <p:nvSpPr>
          <p:cNvPr id="5123" name="Rectangle 3"/>
          <p:cNvSpPr txBox="1">
            <a:spLocks noChangeArrowheads="1"/>
          </p:cNvSpPr>
          <p:nvPr/>
        </p:nvSpPr>
        <p:spPr bwMode="auto">
          <a:xfrm>
            <a:off x="5486400" y="3048000"/>
            <a:ext cx="13106400" cy="70104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1219215" indent="-1219215" algn="l" defTabSz="2438430"/>
            <a:endParaRPr lang="en" sz="2800" b="0" kern="1200" dirty="0">
              <a:solidFill>
                <a:srgbClr val="000000"/>
              </a:solidFill>
              <a:latin typeface="Courier New" pitchFamily="49" charset="0"/>
              <a:ea typeface="+mn-ea"/>
              <a:cs typeface="Courier New" pitchFamily="49" charset="0"/>
            </a:endParaRPr>
          </a:p>
          <a:p>
            <a:pPr marL="1219215" indent="-1219215" algn="l" defTabSz="2438430"/>
            <a:r>
              <a:rPr lang="en-US" sz="2800" b="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__global__ void </a:t>
            </a:r>
            <a:r>
              <a:rPr lang="en-US" sz="2800" b="0" kern="1200" dirty="0" err="1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PictureKernel</a:t>
            </a:r>
            <a:r>
              <a:rPr lang="en-US" sz="2800" b="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(float* </a:t>
            </a:r>
            <a:r>
              <a:rPr lang="en-US" sz="2800" b="0" kern="1200" dirty="0" err="1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d_Pin</a:t>
            </a:r>
            <a:r>
              <a:rPr lang="en-US" sz="2800" b="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, float* </a:t>
            </a:r>
            <a:r>
              <a:rPr lang="en-US" sz="2800" b="0" kern="1200" dirty="0" err="1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d_Pout</a:t>
            </a:r>
            <a:r>
              <a:rPr lang="en-US" sz="2800" b="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, </a:t>
            </a:r>
          </a:p>
          <a:p>
            <a:pPr marL="1219215" indent="-1219215" algn="l" defTabSz="2438430"/>
            <a:r>
              <a:rPr lang="en-US" sz="2800" b="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				</a:t>
            </a:r>
            <a:r>
              <a:rPr lang="en-US" sz="2800" b="0" kern="1200" dirty="0" err="1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int</a:t>
            </a:r>
            <a:r>
              <a:rPr lang="en-US" sz="2800" b="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 height, </a:t>
            </a:r>
            <a:r>
              <a:rPr lang="en-US" sz="2800" b="0" kern="1200" dirty="0" err="1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int</a:t>
            </a:r>
            <a:r>
              <a:rPr lang="en-US" sz="2800" b="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 width)</a:t>
            </a:r>
          </a:p>
          <a:p>
            <a:pPr marL="1219215" indent="-1219215" algn="l" defTabSz="2438430"/>
            <a:r>
              <a:rPr lang="en-US" sz="2800" b="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{</a:t>
            </a:r>
          </a:p>
          <a:p>
            <a:pPr marL="1219215" indent="-1219215" algn="l" defTabSz="2438430"/>
            <a:endParaRPr lang="en" sz="2800" b="0" kern="1200" dirty="0">
              <a:solidFill>
                <a:srgbClr val="000000"/>
              </a:solidFill>
              <a:latin typeface="Courier New" pitchFamily="49" charset="0"/>
              <a:ea typeface="+mn-ea"/>
              <a:cs typeface="Courier New" pitchFamily="49" charset="0"/>
            </a:endParaRPr>
          </a:p>
          <a:p>
            <a:pPr marL="1219215" indent="-1219215" algn="l" defTabSz="2438430"/>
            <a:r>
              <a:rPr lang="en-US" sz="2800" b="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  // Calculate the row # of the </a:t>
            </a:r>
            <a:r>
              <a:rPr lang="en-US" sz="2800" b="0" kern="1200" dirty="0" err="1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d_Pin</a:t>
            </a:r>
            <a:r>
              <a:rPr lang="en-US" sz="2800" b="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 and </a:t>
            </a:r>
            <a:r>
              <a:rPr lang="en-US" sz="2800" b="0" kern="1200" dirty="0" err="1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d_Pout</a:t>
            </a:r>
            <a:r>
              <a:rPr lang="en-US" sz="2800" b="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 element</a:t>
            </a:r>
          </a:p>
          <a:p>
            <a:pPr marL="1219215" indent="-1219215" algn="l" defTabSz="2438430"/>
            <a:r>
              <a:rPr lang="en-US" sz="2800" b="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  </a:t>
            </a:r>
            <a:r>
              <a:rPr lang="en-US" sz="2800" b="0" kern="1200" dirty="0" err="1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int</a:t>
            </a:r>
            <a:r>
              <a:rPr lang="en-US" sz="2800" b="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 Row = </a:t>
            </a:r>
            <a:r>
              <a:rPr lang="en-US" sz="2800" b="0" kern="1200" dirty="0" err="1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blockIdx.y</a:t>
            </a:r>
            <a:r>
              <a:rPr lang="en-US" sz="2800" b="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*</a:t>
            </a:r>
            <a:r>
              <a:rPr lang="en-US" sz="2800" b="0" kern="1200" dirty="0" err="1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blockDim.y</a:t>
            </a:r>
            <a:r>
              <a:rPr lang="en-US" sz="2800" b="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 + </a:t>
            </a:r>
            <a:r>
              <a:rPr lang="en-US" sz="2800" b="0" kern="1200" dirty="0" err="1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threadIdx.y</a:t>
            </a:r>
            <a:r>
              <a:rPr lang="en-US" sz="2800" b="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;</a:t>
            </a:r>
          </a:p>
          <a:p>
            <a:pPr marL="1219215" indent="-1219215" algn="l" defTabSz="2438430"/>
            <a:r>
              <a:rPr lang="en" sz="2800" b="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  </a:t>
            </a:r>
          </a:p>
          <a:p>
            <a:pPr marL="1219215" indent="-1219215" algn="l" defTabSz="2438430"/>
            <a:r>
              <a:rPr lang="en-US" sz="2800" b="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  // Calculate the column # of the </a:t>
            </a:r>
            <a:r>
              <a:rPr lang="en-US" sz="2800" b="0" kern="1200" dirty="0" err="1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d_Pin</a:t>
            </a:r>
            <a:r>
              <a:rPr lang="en-US" sz="2800" b="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 and </a:t>
            </a:r>
            <a:r>
              <a:rPr lang="en-US" sz="2800" b="0" kern="1200" dirty="0" err="1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d_Pout</a:t>
            </a:r>
            <a:r>
              <a:rPr lang="en-US" sz="2800" b="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 element</a:t>
            </a:r>
          </a:p>
          <a:p>
            <a:pPr marL="1219215" indent="-1219215" algn="l" defTabSz="2438430"/>
            <a:r>
              <a:rPr lang="en-US" sz="2800" b="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  </a:t>
            </a:r>
            <a:r>
              <a:rPr lang="en-US" sz="2800" b="0" kern="1200" dirty="0" err="1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int</a:t>
            </a:r>
            <a:r>
              <a:rPr lang="en-US" sz="2800" b="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 Col = </a:t>
            </a:r>
            <a:r>
              <a:rPr lang="en-US" sz="2800" b="0" kern="1200" dirty="0" err="1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blockIdx.x</a:t>
            </a:r>
            <a:r>
              <a:rPr lang="en-US" sz="2800" b="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*</a:t>
            </a:r>
            <a:r>
              <a:rPr lang="en-US" sz="2800" b="0" kern="1200" dirty="0" err="1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blockDim.x</a:t>
            </a:r>
            <a:r>
              <a:rPr lang="en-US" sz="2800" b="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 + </a:t>
            </a:r>
            <a:r>
              <a:rPr lang="en-US" sz="2800" b="0" kern="1200" dirty="0" err="1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threadIdx.x</a:t>
            </a:r>
            <a:r>
              <a:rPr lang="en-US" sz="2800" b="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;</a:t>
            </a:r>
          </a:p>
          <a:p>
            <a:pPr marL="1219215" indent="-1219215" algn="l" defTabSz="2438430"/>
            <a:endParaRPr lang="en" sz="2800" b="0" kern="1200" dirty="0">
              <a:solidFill>
                <a:srgbClr val="000000"/>
              </a:solidFill>
              <a:latin typeface="Courier New" pitchFamily="49" charset="0"/>
              <a:ea typeface="+mn-ea"/>
              <a:cs typeface="Courier New" pitchFamily="49" charset="0"/>
            </a:endParaRPr>
          </a:p>
          <a:p>
            <a:pPr marL="1219215" indent="-1219215" algn="l" defTabSz="2438430"/>
            <a:r>
              <a:rPr lang="en-US" sz="2800" b="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  // each thread computes one element of </a:t>
            </a:r>
            <a:r>
              <a:rPr lang="en-US" sz="2800" b="0" kern="1200" dirty="0" err="1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d_Pout</a:t>
            </a:r>
            <a:r>
              <a:rPr lang="en-US" sz="2800" b="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 if in range</a:t>
            </a:r>
          </a:p>
          <a:p>
            <a:pPr marL="1219215" indent="-1219215" algn="l" defTabSz="2438430"/>
            <a:r>
              <a:rPr lang="en-US" sz="2800" b="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  if ((Row &lt; height) &amp;&amp; (Col &lt; width)) {</a:t>
            </a:r>
          </a:p>
          <a:p>
            <a:pPr marL="1219215" indent="-1219215" algn="l" defTabSz="2438430"/>
            <a:r>
              <a:rPr lang="en-US" sz="2800" b="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    </a:t>
            </a:r>
            <a:r>
              <a:rPr lang="en-US" sz="2800" b="0" kern="1200" dirty="0" err="1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d_Pout</a:t>
            </a:r>
            <a:r>
              <a:rPr lang="en-US" sz="2800" b="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[Row*</a:t>
            </a:r>
            <a:r>
              <a:rPr lang="en-US" sz="2800" b="0" kern="1200" dirty="0" err="1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width+Col</a:t>
            </a:r>
            <a:r>
              <a:rPr lang="en-US" sz="2800" b="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] = 2.0*</a:t>
            </a:r>
            <a:r>
              <a:rPr lang="en-US" sz="2800" b="0" kern="1200" dirty="0" err="1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d_Pin</a:t>
            </a:r>
            <a:r>
              <a:rPr lang="en-US" sz="2800" b="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[Row*</a:t>
            </a:r>
            <a:r>
              <a:rPr lang="en-US" sz="2800" b="0" kern="1200" dirty="0" err="1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width+Col</a:t>
            </a:r>
            <a:r>
              <a:rPr lang="en-US" sz="2800" b="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];</a:t>
            </a:r>
          </a:p>
          <a:p>
            <a:pPr marL="1219215" indent="-1219215" algn="l" defTabSz="2438430"/>
            <a:r>
              <a:rPr lang="en" sz="2800" b="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  }</a:t>
            </a:r>
          </a:p>
          <a:p>
            <a:pPr marL="1219215" indent="-1219215" algn="l" defTabSz="2438430"/>
            <a:r>
              <a:rPr lang="en" sz="2800" b="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}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296402" y="10058402"/>
            <a:ext cx="63530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2438430" hangingPunct="1"/>
            <a:r>
              <a:rPr lang="en-US" sz="3600" b="0" kern="1200" dirty="0">
                <a:latin typeface="Trebuchet MS"/>
                <a:ea typeface="+mn-ea"/>
                <a:cs typeface="+mn-cs"/>
              </a:rPr>
              <a:t>Scale every pixel value by 2.0</a:t>
            </a:r>
          </a:p>
        </p:txBody>
      </p:sp>
    </p:spTree>
    <p:extLst>
      <p:ext uri="{BB962C8B-B14F-4D97-AF65-F5344CB8AC3E}">
        <p14:creationId xmlns:p14="http://schemas.microsoft.com/office/powerpoint/2010/main" val="2342907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5693">
        <p:fade/>
      </p:transition>
    </mc:Choice>
    <mc:Fallback xmlns="">
      <p:transition spd="med" advTm="205693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Host Code for Launching </a:t>
            </a:r>
            <a:r>
              <a:rPr lang="en-US" dirty="0" err="1"/>
              <a:t>PictureKernel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// assume that the picture is m</a:t>
                </a:r>
                <a14:m>
                  <m:oMath xmlns:m="http://schemas.openxmlformats.org/officeDocument/2006/math">
                    <m:r>
                      <a:rPr lang="en-US" sz="4267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4267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</m:oMath>
                </a14:m>
                <a:r>
                  <a:rPr lang="en-US" dirty="0"/>
                  <a:t>n, </a:t>
                </a:r>
              </a:p>
              <a:p>
                <a:pPr marL="0" indent="0">
                  <a:buNone/>
                </a:pPr>
                <a:r>
                  <a:rPr lang="en-US" dirty="0"/>
                  <a:t>// m pixels in y dimension and n pixels in x dimension</a:t>
                </a:r>
              </a:p>
              <a:p>
                <a:pPr marL="0" indent="0">
                  <a:buNone/>
                </a:pPr>
                <a:r>
                  <a:rPr lang="en-US" dirty="0"/>
                  <a:t>// input </a:t>
                </a:r>
                <a:r>
                  <a:rPr lang="en-US" dirty="0" err="1"/>
                  <a:t>d_Pin</a:t>
                </a:r>
                <a:r>
                  <a:rPr lang="en-US" dirty="0"/>
                  <a:t> has been allocated on and copied to device</a:t>
                </a:r>
              </a:p>
              <a:p>
                <a:pPr marL="0" indent="0">
                  <a:buNone/>
                </a:pPr>
                <a:r>
                  <a:rPr lang="en-US" dirty="0"/>
                  <a:t>// output </a:t>
                </a:r>
                <a:r>
                  <a:rPr lang="en-US" dirty="0" err="1"/>
                  <a:t>d_Pout</a:t>
                </a:r>
                <a:r>
                  <a:rPr lang="en-US" dirty="0"/>
                  <a:t> has been allocated on device</a:t>
                </a:r>
              </a:p>
              <a:p>
                <a:pPr marL="0" indent="0">
                  <a:buNone/>
                </a:pPr>
                <a:r>
                  <a:rPr lang="en-US" b="1" dirty="0"/>
                  <a:t>…</a:t>
                </a:r>
              </a:p>
              <a:p>
                <a:pPr marL="0" indent="0">
                  <a:buNone/>
                </a:pPr>
                <a:r>
                  <a:rPr lang="en-US" dirty="0"/>
                  <a:t>dim3 </a:t>
                </a:r>
                <a:r>
                  <a:rPr lang="en-US" dirty="0" err="1"/>
                  <a:t>DimGrid</a:t>
                </a:r>
                <a:r>
                  <a:rPr lang="en-US" dirty="0"/>
                  <a:t>((n-1)/16 + 1, (m-1)/16+1, 1);</a:t>
                </a:r>
              </a:p>
              <a:p>
                <a:pPr marL="0" indent="0">
                  <a:buNone/>
                </a:pPr>
                <a:r>
                  <a:rPr lang="en-US" dirty="0"/>
                  <a:t>dim3 </a:t>
                </a:r>
                <a:r>
                  <a:rPr lang="en-US" dirty="0" err="1"/>
                  <a:t>DimBlock</a:t>
                </a:r>
                <a:r>
                  <a:rPr lang="en-US" dirty="0"/>
                  <a:t>(16, 16, 1);</a:t>
                </a:r>
              </a:p>
              <a:p>
                <a:pPr marL="0" indent="0">
                  <a:buNone/>
                </a:pPr>
                <a:r>
                  <a:rPr lang="en-US" dirty="0" err="1"/>
                  <a:t>PictureKernel</a:t>
                </a:r>
                <a:r>
                  <a:rPr lang="en-US" dirty="0"/>
                  <a:t>&lt;&lt;&lt;</a:t>
                </a:r>
                <a:r>
                  <a:rPr lang="en-US" dirty="0" err="1"/>
                  <a:t>DimGrid,DimBlock</a:t>
                </a:r>
                <a:r>
                  <a:rPr lang="en-US" dirty="0"/>
                  <a:t>&gt;&gt;&gt;(</a:t>
                </a:r>
                <a:r>
                  <a:rPr lang="en-US" dirty="0" err="1"/>
                  <a:t>d_Pin</a:t>
                </a:r>
                <a:r>
                  <a:rPr lang="en-US" dirty="0"/>
                  <a:t>, </a:t>
                </a:r>
                <a:r>
                  <a:rPr lang="en-US" dirty="0" err="1"/>
                  <a:t>d_Pout</a:t>
                </a:r>
                <a:r>
                  <a:rPr lang="en-US" dirty="0"/>
                  <a:t>, m, n);</a:t>
                </a:r>
              </a:p>
              <a:p>
                <a:pPr marL="0" indent="0">
                  <a:buNone/>
                </a:pPr>
                <a:r>
                  <a:rPr lang="en-US" b="1" dirty="0"/>
                  <a:t>…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5"/>
                <a:stretch>
                  <a:fillRect l="-392" t="-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9669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46543">
        <p:fade/>
      </p:transition>
    </mc:Choice>
    <mc:Fallback xmlns="">
      <p:transition spd="med" advTm="146543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itle 4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en-US" sz="6133" dirty="0"/>
                  <a:t>Covering a 62</a:t>
                </a:r>
                <a14:m>
                  <m:oMath xmlns:m="http://schemas.openxmlformats.org/officeDocument/2006/math">
                    <m:r>
                      <a:rPr lang="en-US" sz="6133" dirty="0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6133" dirty="0"/>
                  <a:t>76 Picture with 16</a:t>
                </a:r>
                <a14:m>
                  <m:oMath xmlns:m="http://schemas.openxmlformats.org/officeDocument/2006/math">
                    <m:r>
                      <a:rPr lang="en-US" sz="6133" dirty="0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6133" dirty="0"/>
                  <a:t>16 Blocks</a:t>
                </a:r>
              </a:p>
            </p:txBody>
          </p:sp>
        </mc:Choice>
        <mc:Fallback xmlns="">
          <p:sp>
            <p:nvSpPr>
              <p:cNvPr id="5" name="Title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4"/>
                <a:stretch>
                  <a:fillRect l="-1369" t="-19718" b="-239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/>
          <p:nvPr/>
        </p:nvPicPr>
        <p:blipFill rotWithShape="1">
          <a:blip r:embed="rId5"/>
          <a:srcRect t="8336" r="13196" b="19736"/>
          <a:stretch/>
        </p:blipFill>
        <p:spPr>
          <a:xfrm>
            <a:off x="4673600" y="3048000"/>
            <a:ext cx="14813280" cy="65532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7112002" y="10058402"/>
            <a:ext cx="136402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2438430" hangingPunct="1"/>
            <a:r>
              <a:rPr lang="en-US" sz="3600" b="0" kern="1200" dirty="0">
                <a:latin typeface="Trebuchet MS"/>
                <a:ea typeface="+mn-ea"/>
                <a:cs typeface="+mn-cs"/>
              </a:rPr>
              <a:t>Not all threads in a Block will follow the same control flow path.</a:t>
            </a:r>
          </a:p>
        </p:txBody>
      </p:sp>
    </p:spTree>
    <p:extLst>
      <p:ext uri="{BB962C8B-B14F-4D97-AF65-F5344CB8AC3E}">
        <p14:creationId xmlns:p14="http://schemas.microsoft.com/office/powerpoint/2010/main" val="2817658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93363">
        <p:fade/>
      </p:transition>
    </mc:Choice>
    <mc:Fallback xmlns="">
      <p:transition spd="med" advTm="193363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219200"/>
            <a:ext cx="24384000" cy="5638800"/>
          </a:xfrm>
          <a:solidFill>
            <a:schemeClr val="bg1">
              <a:lumMod val="95000"/>
            </a:schemeClr>
          </a:solidFill>
        </p:spPr>
        <p:txBody>
          <a:bodyPr anchor="ctr" anchorCtr="0">
            <a:noAutofit/>
          </a:bodyPr>
          <a:lstStyle/>
          <a:p>
            <a:pPr fontAlgn="base"/>
            <a:r>
              <a:rPr lang="en-US" b="1" dirty="0"/>
              <a:t>CSC 2224: Parallel Computer </a:t>
            </a:r>
            <a:br>
              <a:rPr lang="en-US" b="1" dirty="0"/>
            </a:br>
            <a:r>
              <a:rPr lang="en-US" b="1" dirty="0"/>
              <a:t>Architecture and Programming</a:t>
            </a:r>
            <a:br>
              <a:rPr lang="en-US" b="1" dirty="0"/>
            </a:br>
            <a:r>
              <a:rPr lang="en-US" b="1" dirty="0"/>
              <a:t>GPU Architecture: Introduction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14859000" y="10829112"/>
            <a:ext cx="1143000" cy="854100"/>
          </a:xfrm>
          <a:prstGeom prst="rect">
            <a:avLst/>
          </a:prstGeom>
        </p:spPr>
        <p:txBody>
          <a:bodyPr vert="horz" lIns="182880" tIns="91440" rIns="182880" bIns="9144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828800"/>
            <a:endParaRPr lang="en-US" sz="4400" b="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38BC0D9-9426-462E-A586-ED53F18E48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67200" y="7750962"/>
            <a:ext cx="16306800" cy="35052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Prof. Gennady </a:t>
            </a:r>
            <a:r>
              <a:rPr lang="en-US" dirty="0" err="1">
                <a:solidFill>
                  <a:srgbClr val="0000FF"/>
                </a:solidFill>
              </a:rPr>
              <a:t>Pekhimenko</a:t>
            </a:r>
            <a:endParaRPr lang="en-US" dirty="0">
              <a:solidFill>
                <a:srgbClr val="0000FF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University of Toronto</a:t>
            </a:r>
          </a:p>
          <a:p>
            <a:r>
              <a:rPr lang="en-US" dirty="0">
                <a:solidFill>
                  <a:schemeClr val="tx1"/>
                </a:solidFill>
              </a:rPr>
              <a:t>Fall 2020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EA2E33A-EA90-4EC4-B1F5-051D808F97CF}"/>
              </a:ext>
            </a:extLst>
          </p:cNvPr>
          <p:cNvSpPr/>
          <p:nvPr/>
        </p:nvSpPr>
        <p:spPr>
          <a:xfrm>
            <a:off x="3200400" y="11894278"/>
            <a:ext cx="17983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828800" hangingPunct="1"/>
            <a:r>
              <a:rPr lang="en-US" sz="3600" i="1" kern="1200" dirty="0">
                <a:solidFill>
                  <a:srgbClr val="1F497D"/>
                </a:solidFill>
                <a:latin typeface="Calibri"/>
                <a:ea typeface="+mn-ea"/>
                <a:cs typeface="+mn-cs"/>
              </a:rPr>
              <a:t>The content of this lecture is adapted from the slides of </a:t>
            </a:r>
            <a:r>
              <a:rPr lang="en-US" sz="3600" i="1" kern="1200" dirty="0" err="1">
                <a:solidFill>
                  <a:srgbClr val="1F497D"/>
                </a:solidFill>
                <a:latin typeface="Calibri"/>
                <a:ea typeface="+mn-ea"/>
                <a:cs typeface="+mn-cs"/>
              </a:rPr>
              <a:t>Kayvon</a:t>
            </a:r>
            <a:r>
              <a:rPr lang="en-US" sz="3600" i="1" kern="1200" dirty="0">
                <a:solidFill>
                  <a:srgbClr val="1F497D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3600" i="1" kern="1200" dirty="0" err="1">
                <a:solidFill>
                  <a:srgbClr val="1F497D"/>
                </a:solidFill>
                <a:latin typeface="Calibri"/>
                <a:ea typeface="+mn-ea"/>
                <a:cs typeface="+mn-cs"/>
              </a:rPr>
              <a:t>Fatahalian</a:t>
            </a:r>
            <a:r>
              <a:rPr lang="en-US" sz="3600" i="1" kern="1200" dirty="0">
                <a:solidFill>
                  <a:srgbClr val="1F497D"/>
                </a:solidFill>
                <a:latin typeface="Calibri"/>
                <a:ea typeface="+mn-ea"/>
                <a:cs typeface="+mn-cs"/>
              </a:rPr>
              <a:t> (Stanford), Olivier Giroux and Luke Durant (Nvidia), Tor </a:t>
            </a:r>
            <a:r>
              <a:rPr lang="en-US" sz="3600" i="1" kern="1200" dirty="0" err="1">
                <a:solidFill>
                  <a:srgbClr val="1F497D"/>
                </a:solidFill>
                <a:latin typeface="Calibri"/>
                <a:ea typeface="+mn-ea"/>
                <a:cs typeface="+mn-cs"/>
              </a:rPr>
              <a:t>Aamodt</a:t>
            </a:r>
            <a:r>
              <a:rPr lang="en-US" sz="3600" i="1" kern="1200" dirty="0">
                <a:solidFill>
                  <a:srgbClr val="1F497D"/>
                </a:solidFill>
                <a:latin typeface="Calibri"/>
                <a:ea typeface="+mn-ea"/>
                <a:cs typeface="+mn-cs"/>
              </a:rPr>
              <a:t> (UBC) and Edited by: Serina Tan</a:t>
            </a:r>
          </a:p>
          <a:p>
            <a:pPr defTabSz="1828800" hangingPunct="1"/>
            <a:r>
              <a:rPr lang="en-US" sz="3600" i="1" kern="1200" dirty="0">
                <a:solidFill>
                  <a:srgbClr val="1F497D"/>
                </a:solidFill>
                <a:latin typeface="Calibri"/>
                <a:ea typeface="+mn-ea"/>
                <a:cs typeface="+mn-cs"/>
              </a:rPr>
              <a:t> </a:t>
            </a:r>
          </a:p>
          <a:p>
            <a:pPr defTabSz="1828800" hangingPunct="1"/>
            <a:endParaRPr lang="en-US" sz="3600" i="1" kern="1200" dirty="0">
              <a:solidFill>
                <a:srgbClr val="1F497D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6329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72"/>
    </mc:Choice>
    <mc:Fallback xmlns="">
      <p:transition spd="slow" advTm="2972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Why GPUs Run Fast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Why GPUs Run Fast?</a:t>
            </a:r>
          </a:p>
        </p:txBody>
      </p:sp>
      <p:sp>
        <p:nvSpPr>
          <p:cNvPr id="136" name="Three key ideas behind how modern GPU processing cores run cod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ts val="6700"/>
              </a:lnSpc>
            </a:pPr>
            <a:r>
              <a:rPr u="sng"/>
              <a:t>Three key ideas</a:t>
            </a:r>
            <a:r>
              <a:t> behind how modern GPU processing cores run code</a:t>
            </a:r>
          </a:p>
          <a:p>
            <a:pPr>
              <a:lnSpc>
                <a:spcPts val="6700"/>
              </a:lnSpc>
            </a:pPr>
            <a:r>
              <a:t>Knowing these concepts will help you:</a:t>
            </a:r>
          </a:p>
          <a:p>
            <a:pPr marL="1864436" lvl="1" indent="-975436" defTabSz="457200">
              <a:lnSpc>
                <a:spcPts val="6700"/>
              </a:lnSpc>
              <a:spcBef>
                <a:spcPts val="1200"/>
              </a:spcBef>
              <a:buSzPct val="100000"/>
              <a:buAutoNum type="arabicPeriod"/>
            </a:pPr>
            <a:r>
              <a:t>Understand GPU core designs</a:t>
            </a:r>
          </a:p>
          <a:p>
            <a:pPr marL="1864436" lvl="1" indent="-975436" defTabSz="457200">
              <a:lnSpc>
                <a:spcPts val="6700"/>
              </a:lnSpc>
              <a:spcBef>
                <a:spcPts val="1200"/>
              </a:spcBef>
              <a:buSzPct val="100000"/>
              <a:buAutoNum type="arabicPeriod"/>
            </a:pPr>
            <a:r>
              <a:t>Optimize performance of your parallel programs</a:t>
            </a:r>
          </a:p>
          <a:p>
            <a:pPr marL="1864436" lvl="1" indent="-975436" defTabSz="457200">
              <a:lnSpc>
                <a:spcPts val="6700"/>
              </a:lnSpc>
              <a:spcBef>
                <a:spcPts val="1200"/>
              </a:spcBef>
              <a:buSzPct val="100000"/>
              <a:buAutoNum type="arabicPeriod"/>
            </a:pPr>
            <a:r>
              <a:t>Gain intuition about what workloads might benefit from such a parallel architecture</a:t>
            </a:r>
          </a:p>
        </p:txBody>
      </p:sp>
      <p:sp>
        <p:nvSpPr>
          <p:cNvPr id="13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22582" y="13081000"/>
            <a:ext cx="326137" cy="54774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Example Program: Vector Multiply-Add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668655">
              <a:defRPr sz="9072"/>
            </a:lvl1pPr>
          </a:lstStyle>
          <a:p>
            <a:r>
              <a:rPr dirty="0"/>
              <a:t>Example Program: Vector Multiply</a:t>
            </a:r>
            <a:r>
              <a:rPr lang="en-CA" dirty="0"/>
              <a:t>-Add</a:t>
            </a:r>
            <a:endParaRPr dirty="0"/>
          </a:p>
        </p:txBody>
      </p:sp>
      <p:sp>
        <p:nvSpPr>
          <p:cNvPr id="140" name="Compute v = a ∙ b + c (a, b, c and v are vectors of the same dimension)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Compute </a:t>
            </a:r>
            <a:r>
              <a:rPr b="1" i="1" dirty="0"/>
              <a:t>v</a:t>
            </a:r>
            <a:r>
              <a:rPr i="1" dirty="0"/>
              <a:t> = </a:t>
            </a:r>
            <a:r>
              <a:rPr b="1" i="1" dirty="0"/>
              <a:t>a</a:t>
            </a:r>
            <a:r>
              <a:rPr i="1" dirty="0"/>
              <a:t> </a:t>
            </a:r>
            <a:r>
              <a:rPr b="1" dirty="0"/>
              <a:t>∙</a:t>
            </a:r>
            <a:r>
              <a:rPr i="1" dirty="0"/>
              <a:t> </a:t>
            </a:r>
            <a:r>
              <a:rPr b="1" i="1" dirty="0"/>
              <a:t>b</a:t>
            </a:r>
            <a:r>
              <a:rPr lang="en-CA" i="1" dirty="0"/>
              <a:t> + </a:t>
            </a:r>
            <a:r>
              <a:rPr lang="en-CA" b="1" i="1" dirty="0"/>
              <a:t>c</a:t>
            </a:r>
            <a:r>
              <a:rPr i="1" dirty="0"/>
              <a:t> (</a:t>
            </a:r>
            <a:r>
              <a:rPr b="1" i="1" dirty="0"/>
              <a:t>a</a:t>
            </a:r>
            <a:r>
              <a:rPr i="1" dirty="0"/>
              <a:t>, </a:t>
            </a:r>
            <a:r>
              <a:rPr b="1" i="1" dirty="0"/>
              <a:t>b</a:t>
            </a:r>
            <a:r>
              <a:rPr i="1" dirty="0"/>
              <a:t>,</a:t>
            </a:r>
            <a:r>
              <a:rPr lang="en-CA" i="1" dirty="0"/>
              <a:t> </a:t>
            </a:r>
            <a:r>
              <a:rPr lang="en-CA" b="1" i="1" dirty="0"/>
              <a:t>c</a:t>
            </a:r>
            <a:r>
              <a:rPr i="1" dirty="0"/>
              <a:t> and </a:t>
            </a:r>
            <a:r>
              <a:rPr b="1" i="1" dirty="0"/>
              <a:t>v</a:t>
            </a:r>
            <a:r>
              <a:rPr i="1" dirty="0"/>
              <a:t> are vectors</a:t>
            </a:r>
            <a:r>
              <a:rPr lang="en-CA" i="1" dirty="0"/>
              <a:t> with a length of N</a:t>
            </a:r>
            <a:r>
              <a:rPr i="1" dirty="0"/>
              <a:t>)</a:t>
            </a:r>
          </a:p>
        </p:txBody>
      </p:sp>
      <p:sp>
        <p:nvSpPr>
          <p:cNvPr id="14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22582" y="13081000"/>
            <a:ext cx="326137" cy="54774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 dirty="0"/>
          </a:p>
        </p:txBody>
      </p:sp>
      <p:graphicFrame>
        <p:nvGraphicFramePr>
          <p:cNvPr id="142" name="Table"/>
          <p:cNvGraphicFramePr/>
          <p:nvPr>
            <p:extLst>
              <p:ext uri="{D42A27DB-BD31-4B8C-83A1-F6EECF244321}">
                <p14:modId xmlns:p14="http://schemas.microsoft.com/office/powerpoint/2010/main" val="756467214"/>
              </p:ext>
            </p:extLst>
          </p:nvPr>
        </p:nvGraphicFramePr>
        <p:xfrm>
          <a:off x="2268166" y="5364278"/>
          <a:ext cx="8825685" cy="589280"/>
        </p:xfrm>
        <a:graphic>
          <a:graphicData uri="http://schemas.openxmlformats.org/drawingml/2006/table">
            <a:tbl>
              <a:tblPr>
                <a:tableStyleId>{2708684C-4D16-4618-839F-0558EEFCDFE6}</a:tableStyleId>
              </a:tblPr>
              <a:tblGrid>
                <a:gridCol w="5883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</a:tblGrid>
              <a:tr h="547748"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 dirty="0"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3" name="Table"/>
          <p:cNvGraphicFramePr/>
          <p:nvPr>
            <p:extLst>
              <p:ext uri="{D42A27DB-BD31-4B8C-83A1-F6EECF244321}">
                <p14:modId xmlns:p14="http://schemas.microsoft.com/office/powerpoint/2010/main" val="2930337909"/>
              </p:ext>
            </p:extLst>
          </p:nvPr>
        </p:nvGraphicFramePr>
        <p:xfrm>
          <a:off x="2268166" y="6822092"/>
          <a:ext cx="8825685" cy="589280"/>
        </p:xfrm>
        <a:graphic>
          <a:graphicData uri="http://schemas.openxmlformats.org/drawingml/2006/table">
            <a:tbl>
              <a:tblPr>
                <a:tableStyleId>{2708684C-4D16-4618-839F-0558EEFCDFE6}</a:tableStyleId>
              </a:tblPr>
              <a:tblGrid>
                <a:gridCol w="5883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</a:tblGrid>
              <a:tr h="547748"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4" name="Table"/>
          <p:cNvGraphicFramePr/>
          <p:nvPr/>
        </p:nvGraphicFramePr>
        <p:xfrm>
          <a:off x="2268166" y="8273556"/>
          <a:ext cx="8825685" cy="589280"/>
        </p:xfrm>
        <a:graphic>
          <a:graphicData uri="http://schemas.openxmlformats.org/drawingml/2006/table">
            <a:tbl>
              <a:tblPr>
                <a:tableStyleId>{2708684C-4D16-4618-839F-0558EEFCDFE6}</a:tableStyleId>
              </a:tblPr>
              <a:tblGrid>
                <a:gridCol w="5883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</a:tblGrid>
              <a:tr h="547748"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 dirty="0"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5" name="Table"/>
          <p:cNvGraphicFramePr/>
          <p:nvPr>
            <p:extLst>
              <p:ext uri="{D42A27DB-BD31-4B8C-83A1-F6EECF244321}">
                <p14:modId xmlns:p14="http://schemas.microsoft.com/office/powerpoint/2010/main" val="1693874373"/>
              </p:ext>
            </p:extLst>
          </p:nvPr>
        </p:nvGraphicFramePr>
        <p:xfrm>
          <a:off x="2268166" y="10030628"/>
          <a:ext cx="8825685" cy="589280"/>
        </p:xfrm>
        <a:graphic>
          <a:graphicData uri="http://schemas.openxmlformats.org/drawingml/2006/table">
            <a:tbl>
              <a:tblPr>
                <a:tableStyleId>{2708684C-4D16-4618-839F-0558EEFCDFE6}</a:tableStyleId>
              </a:tblPr>
              <a:tblGrid>
                <a:gridCol w="5883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</a:tblGrid>
              <a:tr h="547748"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CAA54">
                        <a:alpha val="4261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CAA54">
                        <a:alpha val="4261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CAA54">
                        <a:alpha val="4261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CAA54">
                        <a:alpha val="4261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CAA54">
                        <a:alpha val="4261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CAA54">
                        <a:alpha val="4261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CAA54">
                        <a:alpha val="4261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CAA54">
                        <a:alpha val="4261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CAA54">
                        <a:alpha val="4261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CAA54">
                        <a:alpha val="4261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CAA54">
                        <a:alpha val="4261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CAA54">
                        <a:alpha val="4261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CAA54">
                        <a:alpha val="4261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CAA54">
                        <a:alpha val="4261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CAA54">
                        <a:alpha val="4261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46" name="a"/>
          <p:cNvSpPr txBox="1"/>
          <p:nvPr/>
        </p:nvSpPr>
        <p:spPr>
          <a:xfrm>
            <a:off x="1087331" y="5209212"/>
            <a:ext cx="478791" cy="857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 i="1"/>
            </a:lvl1pPr>
          </a:lstStyle>
          <a:p>
            <a:r>
              <a:t>a</a:t>
            </a:r>
          </a:p>
        </p:txBody>
      </p:sp>
      <p:sp>
        <p:nvSpPr>
          <p:cNvPr id="147" name="b"/>
          <p:cNvSpPr txBox="1"/>
          <p:nvPr/>
        </p:nvSpPr>
        <p:spPr>
          <a:xfrm>
            <a:off x="1075584" y="6667025"/>
            <a:ext cx="502286" cy="85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 i="1"/>
            </a:lvl1pPr>
          </a:lstStyle>
          <a:p>
            <a:r>
              <a:t>b</a:t>
            </a:r>
          </a:p>
        </p:txBody>
      </p:sp>
      <p:sp>
        <p:nvSpPr>
          <p:cNvPr id="148" name="c"/>
          <p:cNvSpPr txBox="1"/>
          <p:nvPr/>
        </p:nvSpPr>
        <p:spPr>
          <a:xfrm>
            <a:off x="1093046" y="8124839"/>
            <a:ext cx="467361" cy="85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 i="1"/>
            </a:lvl1pPr>
          </a:lstStyle>
          <a:p>
            <a:r>
              <a:rPr dirty="0"/>
              <a:t>c</a:t>
            </a:r>
          </a:p>
        </p:txBody>
      </p:sp>
      <p:sp>
        <p:nvSpPr>
          <p:cNvPr id="149" name="v"/>
          <p:cNvSpPr txBox="1"/>
          <p:nvPr/>
        </p:nvSpPr>
        <p:spPr>
          <a:xfrm>
            <a:off x="1104794" y="9875563"/>
            <a:ext cx="443866" cy="857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 i="1"/>
            </a:lvl1pPr>
          </a:lstStyle>
          <a:p>
            <a:r>
              <a:t>v</a:t>
            </a:r>
          </a:p>
        </p:txBody>
      </p:sp>
      <p:sp>
        <p:nvSpPr>
          <p:cNvPr id="150" name="𝘅"/>
          <p:cNvSpPr txBox="1"/>
          <p:nvPr/>
        </p:nvSpPr>
        <p:spPr>
          <a:xfrm>
            <a:off x="6135058" y="5799539"/>
            <a:ext cx="435611" cy="106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/>
            </a:lvl1pPr>
          </a:lstStyle>
          <a:p>
            <a:r>
              <a:t>𝘅</a:t>
            </a:r>
          </a:p>
        </p:txBody>
      </p:sp>
      <p:sp>
        <p:nvSpPr>
          <p:cNvPr id="151" name="＋"/>
          <p:cNvSpPr txBox="1"/>
          <p:nvPr/>
        </p:nvSpPr>
        <p:spPr>
          <a:xfrm>
            <a:off x="5978213" y="7277100"/>
            <a:ext cx="749301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/>
            </a:lvl1pPr>
          </a:lstStyle>
          <a:p>
            <a:r>
              <a:rPr dirty="0"/>
              <a:t>＋</a:t>
            </a:r>
          </a:p>
        </p:txBody>
      </p:sp>
      <p:sp>
        <p:nvSpPr>
          <p:cNvPr id="152" name="="/>
          <p:cNvSpPr txBox="1"/>
          <p:nvPr/>
        </p:nvSpPr>
        <p:spPr>
          <a:xfrm>
            <a:off x="6105213" y="8997026"/>
            <a:ext cx="495301" cy="857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/>
            </a:lvl1pPr>
          </a:lstStyle>
          <a:p>
            <a:r>
              <a:rPr dirty="0"/>
              <a:t>=</a:t>
            </a:r>
          </a:p>
        </p:txBody>
      </p:sp>
      <p:sp>
        <p:nvSpPr>
          <p:cNvPr id="153" name="void mul_add (int N, float* a, float* b, float* c, float* v) {…"/>
          <p:cNvSpPr txBox="1"/>
          <p:nvPr/>
        </p:nvSpPr>
        <p:spPr>
          <a:xfrm>
            <a:off x="12859938" y="6667500"/>
            <a:ext cx="10128387" cy="2260601"/>
          </a:xfrm>
          <a:prstGeom prst="rect">
            <a:avLst/>
          </a:prstGeom>
          <a:solidFill>
            <a:srgbClr val="E7E7E7"/>
          </a:solidFill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/>
              <a:t>void </a:t>
            </a:r>
            <a:r>
              <a:rPr dirty="0" err="1"/>
              <a:t>mul_add</a:t>
            </a:r>
            <a:r>
              <a:rPr dirty="0"/>
              <a:t> (int N, float* a, float* b,</a:t>
            </a:r>
            <a:r>
              <a:rPr lang="en-CA" dirty="0"/>
              <a:t> float* c,</a:t>
            </a:r>
            <a:r>
              <a:rPr dirty="0"/>
              <a:t> float* v) {</a:t>
            </a:r>
          </a:p>
          <a:p>
            <a:pPr lvl="3" algn="l">
              <a:defRPr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/>
              <a:t>for (int </a:t>
            </a:r>
            <a:r>
              <a:rPr dirty="0" err="1"/>
              <a:t>i</a:t>
            </a:r>
            <a:r>
              <a:rPr dirty="0"/>
              <a:t> = 0; </a:t>
            </a:r>
            <a:r>
              <a:rPr dirty="0" err="1"/>
              <a:t>i</a:t>
            </a:r>
            <a:r>
              <a:rPr dirty="0"/>
              <a:t> &lt; N; </a:t>
            </a:r>
            <a:r>
              <a:rPr dirty="0" err="1"/>
              <a:t>i</a:t>
            </a:r>
            <a:r>
              <a:rPr dirty="0"/>
              <a:t>++) {</a:t>
            </a:r>
          </a:p>
          <a:p>
            <a:pPr lvl="6" algn="l">
              <a:defRPr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/>
              <a:t>v[</a:t>
            </a:r>
            <a:r>
              <a:rPr dirty="0" err="1"/>
              <a:t>i</a:t>
            </a:r>
            <a:r>
              <a:rPr dirty="0"/>
              <a:t>] = a[</a:t>
            </a:r>
            <a:r>
              <a:rPr dirty="0" err="1"/>
              <a:t>i</a:t>
            </a:r>
            <a:r>
              <a:rPr dirty="0"/>
              <a:t>] * b[</a:t>
            </a:r>
            <a:r>
              <a:rPr dirty="0" err="1"/>
              <a:t>i</a:t>
            </a:r>
            <a:r>
              <a:rPr dirty="0"/>
              <a:t>]</a:t>
            </a:r>
            <a:r>
              <a:rPr lang="en-CA" dirty="0"/>
              <a:t> + c[</a:t>
            </a:r>
            <a:r>
              <a:rPr lang="en-CA" dirty="0" err="1"/>
              <a:t>i</a:t>
            </a:r>
            <a:r>
              <a:rPr lang="en-CA" dirty="0"/>
              <a:t>]</a:t>
            </a:r>
            <a:endParaRPr dirty="0"/>
          </a:p>
          <a:p>
            <a:pPr lvl="3" algn="l">
              <a:defRPr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/>
              <a:t>} </a:t>
            </a:r>
          </a:p>
          <a:p>
            <a:pPr algn="l">
              <a:defRPr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/>
              <a:t>} </a:t>
            </a:r>
          </a:p>
        </p:txBody>
      </p:sp>
    </p:spTree>
  </p:cSld>
  <p:clrMapOvr>
    <a:masterClrMapping/>
  </p:clrMapOvr>
  <p:transition spd="med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2|11.5|90.2|72.9|33.3|2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2|13.4|0.5|9.4|98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8.8"/>
</p:tagLst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Title &amp; Bullet ">
  <a:themeElements>
    <a:clrScheme name="NVIDIA + University of Illinois 2015 Template">
      <a:dk1>
        <a:srgbClr val="6F6F6F"/>
      </a:dk1>
      <a:lt1>
        <a:srgbClr val="FFFFFF"/>
      </a:lt1>
      <a:dk2>
        <a:srgbClr val="000000"/>
      </a:dk2>
      <a:lt2>
        <a:srgbClr val="333333"/>
      </a:lt2>
      <a:accent1>
        <a:srgbClr val="76B900"/>
      </a:accent1>
      <a:accent2>
        <a:srgbClr val="FA6300"/>
      </a:accent2>
      <a:accent3>
        <a:srgbClr val="007A43"/>
      </a:accent3>
      <a:accent4>
        <a:srgbClr val="2F426B"/>
      </a:accent4>
      <a:accent5>
        <a:srgbClr val="990366"/>
      </a:accent5>
      <a:accent6>
        <a:srgbClr val="006A9A"/>
      </a:accent6>
      <a:hlink>
        <a:srgbClr val="76B900"/>
      </a:hlink>
      <a:folHlink>
        <a:srgbClr val="004831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 anchor="ctr">
        <a:spAutoFit/>
      </a:bodyPr>
      <a:lstStyle>
        <a:defPPr algn="ctr">
          <a:lnSpc>
            <a:spcPct val="90000"/>
          </a:lnSpc>
          <a:defRPr dirty="0" smtClean="0">
            <a:solidFill>
              <a:schemeClr val="bg2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>
    <a:extraClrScheme>
      <a:clrScheme name="PPT_Template_Corp_16x9_rev2 1">
        <a:dk1>
          <a:srgbClr val="808080"/>
        </a:dk1>
        <a:lt1>
          <a:srgbClr val="FFFFFF"/>
        </a:lt1>
        <a:dk2>
          <a:srgbClr val="000000"/>
        </a:dk2>
        <a:lt2>
          <a:srgbClr val="B9E700"/>
        </a:lt2>
        <a:accent1>
          <a:srgbClr val="33CCCC"/>
        </a:accent1>
        <a:accent2>
          <a:srgbClr val="FF9933"/>
        </a:accent2>
        <a:accent3>
          <a:srgbClr val="AAAAAA"/>
        </a:accent3>
        <a:accent4>
          <a:srgbClr val="DADADA"/>
        </a:accent4>
        <a:accent5>
          <a:srgbClr val="ADE2E2"/>
        </a:accent5>
        <a:accent6>
          <a:srgbClr val="E78A2D"/>
        </a:accent6>
        <a:hlink>
          <a:srgbClr val="99CC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NVIDIA_University_of_Illinois_Template_2015_4x3" id="{5C1E5DBF-147B-4C12-BA1C-1E216CC92BF8}" vid="{34A544E1-27AA-4307-BA49-86C7E39C24A4}"/>
    </a:ext>
  </a:extLst>
</a:theme>
</file>

<file path=ppt/theme/theme4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4391</TotalTime>
  <Words>4978</Words>
  <Application>Microsoft Office PowerPoint</Application>
  <PresentationFormat>Custom</PresentationFormat>
  <Paragraphs>1018</Paragraphs>
  <Slides>75</Slides>
  <Notes>19</Notes>
  <HiddenSlides>1</HiddenSlides>
  <MMClips>2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75</vt:i4>
      </vt:variant>
    </vt:vector>
  </HeadingPairs>
  <TitlesOfParts>
    <vt:vector size="97" baseType="lpstr">
      <vt:lpstr>AkzidenzGrotesk</vt:lpstr>
      <vt:lpstr>Akzidenz-Grotesk Extended BQ</vt:lpstr>
      <vt:lpstr>Arial</vt:lpstr>
      <vt:lpstr>Arial  </vt:lpstr>
      <vt:lpstr>Arial Narrow</vt:lpstr>
      <vt:lpstr>Arial Rounded MT Bold</vt:lpstr>
      <vt:lpstr>Bodoni MT Condensed</vt:lpstr>
      <vt:lpstr>Calibri</vt:lpstr>
      <vt:lpstr>Cambria Math</vt:lpstr>
      <vt:lpstr>Courier New</vt:lpstr>
      <vt:lpstr>Helvetica</vt:lpstr>
      <vt:lpstr>Helvetica Neue</vt:lpstr>
      <vt:lpstr>Helvetica Neue Light</vt:lpstr>
      <vt:lpstr>Helvetica Neue Medium</vt:lpstr>
      <vt:lpstr>Palatino</vt:lpstr>
      <vt:lpstr>Sentinel Medium</vt:lpstr>
      <vt:lpstr>Times</vt:lpstr>
      <vt:lpstr>Times New Roman</vt:lpstr>
      <vt:lpstr>Trebuchet MS</vt:lpstr>
      <vt:lpstr>White</vt:lpstr>
      <vt:lpstr>Office Theme</vt:lpstr>
      <vt:lpstr>2_Title &amp; Bullet </vt:lpstr>
      <vt:lpstr>CSC 2224: Parallel Computer  Architecture and Programming GPU Architecture: Introduction</vt:lpstr>
      <vt:lpstr>PowerPoint Presentation</vt:lpstr>
      <vt:lpstr>What is a GPU?</vt:lpstr>
      <vt:lpstr>The GPU is Ubiquitous</vt:lpstr>
      <vt:lpstr>“Early” GPU History</vt:lpstr>
      <vt:lpstr>Why use a GPU for computing?</vt:lpstr>
      <vt:lpstr>Agenda</vt:lpstr>
      <vt:lpstr>Why GPUs Run Fast?</vt:lpstr>
      <vt:lpstr>Example Program: Vector Multiply-Add</vt:lpstr>
      <vt:lpstr>Single-core CPU Execution</vt:lpstr>
      <vt:lpstr>Single-core CPU Execution</vt:lpstr>
      <vt:lpstr>Single-core CPU Execution</vt:lpstr>
      <vt:lpstr>Slimming Down</vt:lpstr>
      <vt:lpstr>Two cores (Two Elements in Parallel)</vt:lpstr>
      <vt:lpstr>Sixteen Cores</vt:lpstr>
      <vt:lpstr>Instruction Stream Sharing</vt:lpstr>
      <vt:lpstr>128 Elements in Parallel</vt:lpstr>
      <vt:lpstr>What about Branches?</vt:lpstr>
      <vt:lpstr>What about Branches?</vt:lpstr>
      <vt:lpstr>What about Branches?</vt:lpstr>
      <vt:lpstr>Terminology</vt:lpstr>
      <vt:lpstr>SIMD Execution on Modern GPUs</vt:lpstr>
      <vt:lpstr>Dealing with Stalls on In-order Cores</vt:lpstr>
      <vt:lpstr>Hiding Stalls</vt:lpstr>
      <vt:lpstr>Hiding Stalls</vt:lpstr>
      <vt:lpstr>Hiding Stalls</vt:lpstr>
      <vt:lpstr>Throughput Computing Trade-off</vt:lpstr>
      <vt:lpstr>Storing Execution Contexts</vt:lpstr>
      <vt:lpstr>Four Large Contexts (Low Latency Hiding)</vt:lpstr>
      <vt:lpstr>Eighteen Small Contexts (High Latency Hiding)</vt:lpstr>
      <vt:lpstr>Summary: Three Key Ideas</vt:lpstr>
      <vt:lpstr>CPU v.s. GPU Memory Hierarchies</vt:lpstr>
      <vt:lpstr>Thought Experiment</vt:lpstr>
      <vt:lpstr>Bandwidth limited!  If processors request data at too high a rate, the memory system cannot keep up. No amount of latency hiding helps this.    Overcoming bandwidth limits are a common challenge for application developers on throughput-optimized systems.</vt:lpstr>
      <vt:lpstr>Bandwidth is a Critical Resource</vt:lpstr>
      <vt:lpstr>Memory Spaces in GPU</vt:lpstr>
      <vt:lpstr>Modern GPU Architecture (Volta 2017)</vt:lpstr>
      <vt:lpstr>Review #6</vt:lpstr>
      <vt:lpstr>CSC 2224: Parallel Computer  Architecture and Programming GPU Architecture: Introduction</vt:lpstr>
      <vt:lpstr>CSC 2224: Parallel Computer  Architecture and Programming GPU Programming</vt:lpstr>
      <vt:lpstr>Memory Allocation and Data Movement API Functions</vt:lpstr>
      <vt:lpstr>Objective</vt:lpstr>
      <vt:lpstr>Data Parallelism - Vector Addition Example</vt:lpstr>
      <vt:lpstr>Vector Addition – Traditional C Code</vt:lpstr>
      <vt:lpstr>Heterogeneous Computing vecAdd CUDA Host Code</vt:lpstr>
      <vt:lpstr>Partial Overview of CUDA Memories</vt:lpstr>
      <vt:lpstr>CUDA Device Memory Management API functions</vt:lpstr>
      <vt:lpstr>Host-Device Data Transfer API functions</vt:lpstr>
      <vt:lpstr>Vector Addition Host Code</vt:lpstr>
      <vt:lpstr>In Practice, Check for API Errors in Host Code</vt:lpstr>
      <vt:lpstr>Threads and Kernel Functions</vt:lpstr>
      <vt:lpstr>Objective</vt:lpstr>
      <vt:lpstr>Data Parallelism - Vector Addition Example</vt:lpstr>
      <vt:lpstr>CUDA Execution Model</vt:lpstr>
      <vt:lpstr>A Thread as a Von-Neumann Processor</vt:lpstr>
      <vt:lpstr>Arrays of Parallel Threads</vt:lpstr>
      <vt:lpstr>Thread Blocks: Scalable Cooperation</vt:lpstr>
      <vt:lpstr>blockIdx and threadIdx</vt:lpstr>
      <vt:lpstr>CUDA Parallelism Model </vt:lpstr>
      <vt:lpstr>Objective</vt:lpstr>
      <vt:lpstr>Example: Vector Addition Kernel</vt:lpstr>
      <vt:lpstr>Example: Vector Addition Kernel Launch (Host Code)</vt:lpstr>
      <vt:lpstr>More on Kernel Launch (Host Code)</vt:lpstr>
      <vt:lpstr>Kernel execution in a nutshell</vt:lpstr>
      <vt:lpstr>More on CUDA Function Declarations</vt:lpstr>
      <vt:lpstr>Compiling A CUDA Program</vt:lpstr>
      <vt:lpstr>Multidimensional Kernel Configuration</vt:lpstr>
      <vt:lpstr>Objective</vt:lpstr>
      <vt:lpstr>A Multi-Dimensional Grid Example</vt:lpstr>
      <vt:lpstr>Processing a Picture with a 2D Grid</vt:lpstr>
      <vt:lpstr>Row-Major Layout in C/C++</vt:lpstr>
      <vt:lpstr>Source Code of a PictureKernel</vt:lpstr>
      <vt:lpstr>Host Code for Launching PictureKernel</vt:lpstr>
      <vt:lpstr>Covering a 62×76 Picture with 16×16 Blocks</vt:lpstr>
      <vt:lpstr>CSC 2224: Parallel Computer  Architecture and Programming GPU Architecture: Introduction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CSC 2224: Parallel Compute  Architecture and Programming  Introduction to GPU Architecture</dc:title>
  <dc:creator>Gennady Pekhimenko</dc:creator>
  <cp:lastModifiedBy>Gennady Pekhimenko</cp:lastModifiedBy>
  <cp:revision>120</cp:revision>
  <dcterms:modified xsi:type="dcterms:W3CDTF">2020-10-15T18:34:37Z</dcterms:modified>
</cp:coreProperties>
</file>